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7"/>
  </p:notesMasterIdLst>
  <p:sldIdLst>
    <p:sldId id="256" r:id="rId5"/>
    <p:sldId id="258" r:id="rId6"/>
    <p:sldId id="280" r:id="rId7"/>
    <p:sldId id="259" r:id="rId8"/>
    <p:sldId id="261" r:id="rId9"/>
    <p:sldId id="271" r:id="rId10"/>
    <p:sldId id="277" r:id="rId11"/>
    <p:sldId id="272" r:id="rId12"/>
    <p:sldId id="283" r:id="rId13"/>
    <p:sldId id="262" r:id="rId14"/>
    <p:sldId id="263" r:id="rId15"/>
    <p:sldId id="260" r:id="rId16"/>
    <p:sldId id="264" r:id="rId17"/>
    <p:sldId id="279" r:id="rId18"/>
    <p:sldId id="266" r:id="rId19"/>
    <p:sldId id="265" r:id="rId20"/>
    <p:sldId id="267" r:id="rId21"/>
    <p:sldId id="274" r:id="rId22"/>
    <p:sldId id="276" r:id="rId23"/>
    <p:sldId id="269" r:id="rId24"/>
    <p:sldId id="270" r:id="rId25"/>
    <p:sldId id="268" r:id="rId26"/>
    <p:sldId id="273" r:id="rId27"/>
    <p:sldId id="278" r:id="rId28"/>
    <p:sldId id="293" r:id="rId29"/>
    <p:sldId id="284" r:id="rId30"/>
    <p:sldId id="285" r:id="rId31"/>
    <p:sldId id="287" r:id="rId32"/>
    <p:sldId id="291" r:id="rId33"/>
    <p:sldId id="288" r:id="rId34"/>
    <p:sldId id="292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74848-2F88-4D3E-8632-5EABB3B39DA8}" v="677" dt="2021-11-16T19:02:56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44658-A00E-4A9E-976B-DF76D11716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EFC4E63-52BC-48F4-BD9B-3A2745BAA44D}">
      <dgm:prSet phldrT="[文字]"/>
      <dgm:spPr/>
      <dgm:t>
        <a:bodyPr/>
        <a:lstStyle/>
        <a:p>
          <a:r>
            <a:rPr lang="en-US" altLang="zh-HK" dirty="0"/>
            <a:t>Convolution Layer</a:t>
          </a:r>
          <a:endParaRPr lang="zh-HK" altLang="en-US" dirty="0"/>
        </a:p>
      </dgm:t>
    </dgm:pt>
    <dgm:pt modelId="{916B2FDE-7076-411D-82CB-694ECD14DB96}" type="parTrans" cxnId="{6731E45C-7127-4C95-93FD-BE783DF39767}">
      <dgm:prSet/>
      <dgm:spPr/>
      <dgm:t>
        <a:bodyPr/>
        <a:lstStyle/>
        <a:p>
          <a:endParaRPr lang="zh-HK" altLang="en-US"/>
        </a:p>
      </dgm:t>
    </dgm:pt>
    <dgm:pt modelId="{FF49AA65-B208-4AC1-BF3F-E515C5E8E53F}" type="sibTrans" cxnId="{6731E45C-7127-4C95-93FD-BE783DF39767}">
      <dgm:prSet/>
      <dgm:spPr/>
      <dgm:t>
        <a:bodyPr/>
        <a:lstStyle/>
        <a:p>
          <a:endParaRPr lang="zh-HK" altLang="en-US"/>
        </a:p>
      </dgm:t>
    </dgm:pt>
    <dgm:pt modelId="{90476FF2-D920-4F8F-B190-ADA70CBC9BD6}">
      <dgm:prSet phldrT="[文字]"/>
      <dgm:spPr/>
      <dgm:t>
        <a:bodyPr/>
        <a:lstStyle/>
        <a:p>
          <a:r>
            <a:rPr lang="en-US" altLang="zh-HK" dirty="0"/>
            <a:t>Convolution Layer</a:t>
          </a:r>
          <a:endParaRPr lang="zh-HK" altLang="en-US" dirty="0"/>
        </a:p>
      </dgm:t>
    </dgm:pt>
    <dgm:pt modelId="{064C0ED9-D760-48CE-BED9-FFE1E0663C71}" type="parTrans" cxnId="{830DA3E1-0C0C-4594-BE5F-145D98919782}">
      <dgm:prSet/>
      <dgm:spPr/>
      <dgm:t>
        <a:bodyPr/>
        <a:lstStyle/>
        <a:p>
          <a:endParaRPr lang="zh-HK" altLang="en-US"/>
        </a:p>
      </dgm:t>
    </dgm:pt>
    <dgm:pt modelId="{E6373C47-5CDE-4F07-8E1C-856B1EA9EA00}" type="sibTrans" cxnId="{830DA3E1-0C0C-4594-BE5F-145D98919782}">
      <dgm:prSet/>
      <dgm:spPr/>
      <dgm:t>
        <a:bodyPr/>
        <a:lstStyle/>
        <a:p>
          <a:endParaRPr lang="zh-HK" altLang="en-US"/>
        </a:p>
      </dgm:t>
    </dgm:pt>
    <dgm:pt modelId="{E574B44F-A943-4E4B-9479-23B9349D49F2}">
      <dgm:prSet phldrT="[文字]"/>
      <dgm:spPr/>
      <dgm:t>
        <a:bodyPr/>
        <a:lstStyle/>
        <a:p>
          <a:r>
            <a:rPr lang="en-US" altLang="zh-HK" dirty="0"/>
            <a:t>Convolution Layer</a:t>
          </a:r>
          <a:endParaRPr lang="zh-HK" altLang="en-US" dirty="0"/>
        </a:p>
      </dgm:t>
    </dgm:pt>
    <dgm:pt modelId="{45ED4D10-E2FB-4AC6-82FB-DBEE513EC565}" type="parTrans" cxnId="{BB04E9C7-EA26-4FB5-A019-67662B12A9EA}">
      <dgm:prSet/>
      <dgm:spPr/>
      <dgm:t>
        <a:bodyPr/>
        <a:lstStyle/>
        <a:p>
          <a:endParaRPr lang="zh-HK" altLang="en-US"/>
        </a:p>
      </dgm:t>
    </dgm:pt>
    <dgm:pt modelId="{F3335247-C1F9-40BC-83BF-4554E48521BF}" type="sibTrans" cxnId="{BB04E9C7-EA26-4FB5-A019-67662B12A9EA}">
      <dgm:prSet/>
      <dgm:spPr/>
      <dgm:t>
        <a:bodyPr/>
        <a:lstStyle/>
        <a:p>
          <a:endParaRPr lang="zh-HK" altLang="en-US"/>
        </a:p>
      </dgm:t>
    </dgm:pt>
    <dgm:pt modelId="{8DB110E6-6C8C-46AB-BD2C-69D4D62F59AC}">
      <dgm:prSet phldrT="[文字]"/>
      <dgm:spPr/>
      <dgm:t>
        <a:bodyPr/>
        <a:lstStyle/>
        <a:p>
          <a:r>
            <a:rPr lang="en-US" altLang="zh-HK" dirty="0"/>
            <a:t>Flatten Layer</a:t>
          </a:r>
          <a:endParaRPr lang="zh-HK" altLang="en-US" dirty="0"/>
        </a:p>
      </dgm:t>
    </dgm:pt>
    <dgm:pt modelId="{7B46C5CB-3948-4F71-8807-17BB0ABAC55A}" type="parTrans" cxnId="{69E3BBE8-6F20-4D1E-93D2-AC9008923732}">
      <dgm:prSet/>
      <dgm:spPr/>
      <dgm:t>
        <a:bodyPr/>
        <a:lstStyle/>
        <a:p>
          <a:endParaRPr lang="zh-HK" altLang="en-US"/>
        </a:p>
      </dgm:t>
    </dgm:pt>
    <dgm:pt modelId="{41670352-7A72-4529-8DD2-DCB76BC135D8}" type="sibTrans" cxnId="{69E3BBE8-6F20-4D1E-93D2-AC9008923732}">
      <dgm:prSet/>
      <dgm:spPr/>
      <dgm:t>
        <a:bodyPr/>
        <a:lstStyle/>
        <a:p>
          <a:endParaRPr lang="zh-HK" altLang="en-US"/>
        </a:p>
      </dgm:t>
    </dgm:pt>
    <dgm:pt modelId="{0D6D047D-99AC-4D10-B5AB-06DA282B674B}">
      <dgm:prSet phldrT="[文字]"/>
      <dgm:spPr/>
      <dgm:t>
        <a:bodyPr/>
        <a:lstStyle/>
        <a:p>
          <a:r>
            <a:rPr lang="en-US" altLang="zh-HK" dirty="0"/>
            <a:t>Dense Layer</a:t>
          </a:r>
          <a:endParaRPr lang="zh-HK" altLang="en-US" dirty="0"/>
        </a:p>
      </dgm:t>
    </dgm:pt>
    <dgm:pt modelId="{D76EBC75-2D8A-4E43-9A85-6AA84F1A99CE}" type="parTrans" cxnId="{0FD8D3F4-2A84-4AEF-961A-9D8F4CCA0B14}">
      <dgm:prSet/>
      <dgm:spPr/>
      <dgm:t>
        <a:bodyPr/>
        <a:lstStyle/>
        <a:p>
          <a:endParaRPr lang="zh-HK" altLang="en-US"/>
        </a:p>
      </dgm:t>
    </dgm:pt>
    <dgm:pt modelId="{4050A61C-31A0-4C1C-9BB0-89D95A34D2F7}" type="sibTrans" cxnId="{0FD8D3F4-2A84-4AEF-961A-9D8F4CCA0B14}">
      <dgm:prSet/>
      <dgm:spPr/>
      <dgm:t>
        <a:bodyPr/>
        <a:lstStyle/>
        <a:p>
          <a:endParaRPr lang="zh-HK" altLang="en-US"/>
        </a:p>
      </dgm:t>
    </dgm:pt>
    <dgm:pt modelId="{67AC9085-E92A-4572-9651-2DDC149B02FD}">
      <dgm:prSet phldrT="[文字]"/>
      <dgm:spPr/>
      <dgm:t>
        <a:bodyPr/>
        <a:lstStyle/>
        <a:p>
          <a:r>
            <a:rPr lang="en-US" altLang="zh-HK" dirty="0"/>
            <a:t>Dense Layer</a:t>
          </a:r>
          <a:endParaRPr lang="zh-HK" altLang="en-US" dirty="0"/>
        </a:p>
      </dgm:t>
    </dgm:pt>
    <dgm:pt modelId="{158AD069-EDF9-4BD1-964F-8E16CB6BF1B6}" type="parTrans" cxnId="{6F5012EA-C1E5-496E-87FE-A307D146C339}">
      <dgm:prSet/>
      <dgm:spPr/>
      <dgm:t>
        <a:bodyPr/>
        <a:lstStyle/>
        <a:p>
          <a:endParaRPr lang="zh-HK" altLang="en-US"/>
        </a:p>
      </dgm:t>
    </dgm:pt>
    <dgm:pt modelId="{E775B0E9-2B50-4A14-8202-86C8DE4F1A3D}" type="sibTrans" cxnId="{6F5012EA-C1E5-496E-87FE-A307D146C339}">
      <dgm:prSet/>
      <dgm:spPr/>
      <dgm:t>
        <a:bodyPr/>
        <a:lstStyle/>
        <a:p>
          <a:endParaRPr lang="zh-HK" altLang="en-US"/>
        </a:p>
      </dgm:t>
    </dgm:pt>
    <dgm:pt modelId="{AC3A9485-3EEF-4DBC-8C49-D481D0C22C0B}">
      <dgm:prSet phldrT="[文字]"/>
      <dgm:spPr/>
      <dgm:t>
        <a:bodyPr/>
        <a:lstStyle/>
        <a:p>
          <a:r>
            <a:rPr lang="en-US" altLang="zh-HK" dirty="0" err="1"/>
            <a:t>Softmax</a:t>
          </a:r>
          <a:r>
            <a:rPr lang="en-US" altLang="zh-HK" dirty="0"/>
            <a:t> Activation</a:t>
          </a:r>
          <a:endParaRPr lang="zh-HK" altLang="en-US" dirty="0"/>
        </a:p>
      </dgm:t>
    </dgm:pt>
    <dgm:pt modelId="{8AA3759F-3250-45A9-9062-D9584EDD80AD}" type="parTrans" cxnId="{E08408CF-0D0D-425C-A93E-4120AE980956}">
      <dgm:prSet/>
      <dgm:spPr/>
      <dgm:t>
        <a:bodyPr/>
        <a:lstStyle/>
        <a:p>
          <a:endParaRPr lang="zh-HK" altLang="en-US"/>
        </a:p>
      </dgm:t>
    </dgm:pt>
    <dgm:pt modelId="{E476FE3C-09DE-4109-AC63-6CFED2811071}" type="sibTrans" cxnId="{E08408CF-0D0D-425C-A93E-4120AE980956}">
      <dgm:prSet/>
      <dgm:spPr/>
      <dgm:t>
        <a:bodyPr/>
        <a:lstStyle/>
        <a:p>
          <a:endParaRPr lang="zh-HK" altLang="en-US"/>
        </a:p>
      </dgm:t>
    </dgm:pt>
    <dgm:pt modelId="{74CD66D5-C0FE-4B43-B222-4BD693F7EBD4}">
      <dgm:prSet phldrT="[文字]"/>
      <dgm:spPr/>
      <dgm:t>
        <a:bodyPr/>
        <a:lstStyle/>
        <a:p>
          <a:r>
            <a:rPr lang="en-US" altLang="zh-HK" dirty="0"/>
            <a:t>Input</a:t>
          </a:r>
          <a:endParaRPr lang="zh-HK" altLang="en-US" dirty="0"/>
        </a:p>
      </dgm:t>
    </dgm:pt>
    <dgm:pt modelId="{7862CEFE-3A42-4AEE-A640-681BB5F4672C}" type="parTrans" cxnId="{E6F0F119-7973-4A7F-8CE0-B1D736E8B596}">
      <dgm:prSet/>
      <dgm:spPr/>
      <dgm:t>
        <a:bodyPr/>
        <a:lstStyle/>
        <a:p>
          <a:endParaRPr lang="zh-HK" altLang="en-US"/>
        </a:p>
      </dgm:t>
    </dgm:pt>
    <dgm:pt modelId="{88FAAE15-EB88-4FC3-BC6E-B97BF5EC231F}" type="sibTrans" cxnId="{E6F0F119-7973-4A7F-8CE0-B1D736E8B596}">
      <dgm:prSet/>
      <dgm:spPr/>
      <dgm:t>
        <a:bodyPr/>
        <a:lstStyle/>
        <a:p>
          <a:endParaRPr lang="zh-HK" altLang="en-US"/>
        </a:p>
      </dgm:t>
    </dgm:pt>
    <dgm:pt modelId="{E1709F88-9FB9-401E-9D58-AD29F19117BA}">
      <dgm:prSet phldrT="[文字]"/>
      <dgm:spPr/>
      <dgm:t>
        <a:bodyPr/>
        <a:lstStyle/>
        <a:p>
          <a:r>
            <a:rPr lang="en-US" altLang="zh-HK" dirty="0"/>
            <a:t>Output</a:t>
          </a:r>
          <a:endParaRPr lang="zh-HK" altLang="en-US" dirty="0"/>
        </a:p>
      </dgm:t>
    </dgm:pt>
    <dgm:pt modelId="{DDE4B13D-31A5-434D-878F-FFB1969E218B}" type="parTrans" cxnId="{0106C549-4B04-4A82-9222-0270756395F4}">
      <dgm:prSet/>
      <dgm:spPr/>
      <dgm:t>
        <a:bodyPr/>
        <a:lstStyle/>
        <a:p>
          <a:endParaRPr lang="zh-HK" altLang="en-US"/>
        </a:p>
      </dgm:t>
    </dgm:pt>
    <dgm:pt modelId="{89D16898-411E-47C9-A913-D9ED72350FEE}" type="sibTrans" cxnId="{0106C549-4B04-4A82-9222-0270756395F4}">
      <dgm:prSet/>
      <dgm:spPr/>
      <dgm:t>
        <a:bodyPr/>
        <a:lstStyle/>
        <a:p>
          <a:endParaRPr lang="zh-HK" altLang="en-US"/>
        </a:p>
      </dgm:t>
    </dgm:pt>
    <dgm:pt modelId="{FF7849F7-BFAF-4019-824F-2B86E856710C}" type="pres">
      <dgm:prSet presAssocID="{8D544658-A00E-4A9E-976B-DF76D1171692}" presName="Name0" presStyleCnt="0">
        <dgm:presLayoutVars>
          <dgm:dir/>
          <dgm:resizeHandles val="exact"/>
        </dgm:presLayoutVars>
      </dgm:prSet>
      <dgm:spPr/>
    </dgm:pt>
    <dgm:pt modelId="{174E97CD-A352-4179-A907-ECE0C8231D07}" type="pres">
      <dgm:prSet presAssocID="{74CD66D5-C0FE-4B43-B222-4BD693F7EBD4}" presName="node" presStyleLbl="node1" presStyleIdx="0" presStyleCnt="9">
        <dgm:presLayoutVars>
          <dgm:bulletEnabled val="1"/>
        </dgm:presLayoutVars>
      </dgm:prSet>
      <dgm:spPr/>
    </dgm:pt>
    <dgm:pt modelId="{1FB8BDF4-8CE3-4BF3-86C1-7E8243957A4F}" type="pres">
      <dgm:prSet presAssocID="{88FAAE15-EB88-4FC3-BC6E-B97BF5EC231F}" presName="sibTrans" presStyleLbl="sibTrans2D1" presStyleIdx="0" presStyleCnt="8"/>
      <dgm:spPr/>
    </dgm:pt>
    <dgm:pt modelId="{86DC7F37-8457-44C7-91DA-47B94C5B0D34}" type="pres">
      <dgm:prSet presAssocID="{88FAAE15-EB88-4FC3-BC6E-B97BF5EC231F}" presName="connectorText" presStyleLbl="sibTrans2D1" presStyleIdx="0" presStyleCnt="8"/>
      <dgm:spPr/>
    </dgm:pt>
    <dgm:pt modelId="{0A8B3338-54AB-4D8A-8DBB-E993C3A61F24}" type="pres">
      <dgm:prSet presAssocID="{4EFC4E63-52BC-48F4-BD9B-3A2745BAA44D}" presName="node" presStyleLbl="node1" presStyleIdx="1" presStyleCnt="9">
        <dgm:presLayoutVars>
          <dgm:bulletEnabled val="1"/>
        </dgm:presLayoutVars>
      </dgm:prSet>
      <dgm:spPr/>
    </dgm:pt>
    <dgm:pt modelId="{C6956EA8-C564-4F72-87D8-8A804C9E01C6}" type="pres">
      <dgm:prSet presAssocID="{FF49AA65-B208-4AC1-BF3F-E515C5E8E53F}" presName="sibTrans" presStyleLbl="sibTrans2D1" presStyleIdx="1" presStyleCnt="8"/>
      <dgm:spPr/>
    </dgm:pt>
    <dgm:pt modelId="{E4D7D57F-1732-4879-8265-A06F5AD7535E}" type="pres">
      <dgm:prSet presAssocID="{FF49AA65-B208-4AC1-BF3F-E515C5E8E53F}" presName="connectorText" presStyleLbl="sibTrans2D1" presStyleIdx="1" presStyleCnt="8"/>
      <dgm:spPr/>
    </dgm:pt>
    <dgm:pt modelId="{DD59D044-1AF6-4B3F-A7A0-E5B0482BA6C9}" type="pres">
      <dgm:prSet presAssocID="{90476FF2-D920-4F8F-B190-ADA70CBC9BD6}" presName="node" presStyleLbl="node1" presStyleIdx="2" presStyleCnt="9">
        <dgm:presLayoutVars>
          <dgm:bulletEnabled val="1"/>
        </dgm:presLayoutVars>
      </dgm:prSet>
      <dgm:spPr/>
    </dgm:pt>
    <dgm:pt modelId="{91C25EDB-A761-4D1F-ACF4-4D756E0FF5ED}" type="pres">
      <dgm:prSet presAssocID="{E6373C47-5CDE-4F07-8E1C-856B1EA9EA00}" presName="sibTrans" presStyleLbl="sibTrans2D1" presStyleIdx="2" presStyleCnt="8"/>
      <dgm:spPr/>
    </dgm:pt>
    <dgm:pt modelId="{980524B5-A525-471D-8B4D-599D1CFD411E}" type="pres">
      <dgm:prSet presAssocID="{E6373C47-5CDE-4F07-8E1C-856B1EA9EA00}" presName="connectorText" presStyleLbl="sibTrans2D1" presStyleIdx="2" presStyleCnt="8"/>
      <dgm:spPr/>
    </dgm:pt>
    <dgm:pt modelId="{DC5E977D-27C0-495B-9AE0-982A1822EC4F}" type="pres">
      <dgm:prSet presAssocID="{E574B44F-A943-4E4B-9479-23B9349D49F2}" presName="node" presStyleLbl="node1" presStyleIdx="3" presStyleCnt="9">
        <dgm:presLayoutVars>
          <dgm:bulletEnabled val="1"/>
        </dgm:presLayoutVars>
      </dgm:prSet>
      <dgm:spPr/>
    </dgm:pt>
    <dgm:pt modelId="{72D0DE03-690F-432A-B54F-3E4B7138FB64}" type="pres">
      <dgm:prSet presAssocID="{F3335247-C1F9-40BC-83BF-4554E48521BF}" presName="sibTrans" presStyleLbl="sibTrans2D1" presStyleIdx="3" presStyleCnt="8"/>
      <dgm:spPr/>
    </dgm:pt>
    <dgm:pt modelId="{340B5D93-0858-46BE-A68C-26E0742ACF2A}" type="pres">
      <dgm:prSet presAssocID="{F3335247-C1F9-40BC-83BF-4554E48521BF}" presName="connectorText" presStyleLbl="sibTrans2D1" presStyleIdx="3" presStyleCnt="8"/>
      <dgm:spPr/>
    </dgm:pt>
    <dgm:pt modelId="{2901E0D3-C2C9-4223-9F3C-34EBF2ADD572}" type="pres">
      <dgm:prSet presAssocID="{8DB110E6-6C8C-46AB-BD2C-69D4D62F59AC}" presName="node" presStyleLbl="node1" presStyleIdx="4" presStyleCnt="9">
        <dgm:presLayoutVars>
          <dgm:bulletEnabled val="1"/>
        </dgm:presLayoutVars>
      </dgm:prSet>
      <dgm:spPr/>
    </dgm:pt>
    <dgm:pt modelId="{A514E3B1-9245-4A90-906D-7F5BFF8862A6}" type="pres">
      <dgm:prSet presAssocID="{41670352-7A72-4529-8DD2-DCB76BC135D8}" presName="sibTrans" presStyleLbl="sibTrans2D1" presStyleIdx="4" presStyleCnt="8"/>
      <dgm:spPr/>
    </dgm:pt>
    <dgm:pt modelId="{55E139D9-4712-4569-85CA-6713BE7641EB}" type="pres">
      <dgm:prSet presAssocID="{41670352-7A72-4529-8DD2-DCB76BC135D8}" presName="connectorText" presStyleLbl="sibTrans2D1" presStyleIdx="4" presStyleCnt="8"/>
      <dgm:spPr/>
    </dgm:pt>
    <dgm:pt modelId="{6F9337E4-7B50-4011-8FD6-57464EF46836}" type="pres">
      <dgm:prSet presAssocID="{0D6D047D-99AC-4D10-B5AB-06DA282B674B}" presName="node" presStyleLbl="node1" presStyleIdx="5" presStyleCnt="9">
        <dgm:presLayoutVars>
          <dgm:bulletEnabled val="1"/>
        </dgm:presLayoutVars>
      </dgm:prSet>
      <dgm:spPr/>
    </dgm:pt>
    <dgm:pt modelId="{E4C914E2-6CF9-4E75-BAC0-1CC1F92BBEA4}" type="pres">
      <dgm:prSet presAssocID="{4050A61C-31A0-4C1C-9BB0-89D95A34D2F7}" presName="sibTrans" presStyleLbl="sibTrans2D1" presStyleIdx="5" presStyleCnt="8"/>
      <dgm:spPr/>
    </dgm:pt>
    <dgm:pt modelId="{406BFB37-0612-485A-B505-05C52CE877EF}" type="pres">
      <dgm:prSet presAssocID="{4050A61C-31A0-4C1C-9BB0-89D95A34D2F7}" presName="connectorText" presStyleLbl="sibTrans2D1" presStyleIdx="5" presStyleCnt="8"/>
      <dgm:spPr/>
    </dgm:pt>
    <dgm:pt modelId="{28D7DD95-C62D-487A-B23D-99F14068D73E}" type="pres">
      <dgm:prSet presAssocID="{67AC9085-E92A-4572-9651-2DDC149B02FD}" presName="node" presStyleLbl="node1" presStyleIdx="6" presStyleCnt="9">
        <dgm:presLayoutVars>
          <dgm:bulletEnabled val="1"/>
        </dgm:presLayoutVars>
      </dgm:prSet>
      <dgm:spPr/>
    </dgm:pt>
    <dgm:pt modelId="{7DBE8AB9-233A-41D9-AD97-111BF98ACB79}" type="pres">
      <dgm:prSet presAssocID="{E775B0E9-2B50-4A14-8202-86C8DE4F1A3D}" presName="sibTrans" presStyleLbl="sibTrans2D1" presStyleIdx="6" presStyleCnt="8"/>
      <dgm:spPr/>
    </dgm:pt>
    <dgm:pt modelId="{F45DAD02-0541-4E9E-8817-EA2BBB3ED328}" type="pres">
      <dgm:prSet presAssocID="{E775B0E9-2B50-4A14-8202-86C8DE4F1A3D}" presName="connectorText" presStyleLbl="sibTrans2D1" presStyleIdx="6" presStyleCnt="8"/>
      <dgm:spPr/>
    </dgm:pt>
    <dgm:pt modelId="{5461015A-B826-4395-BB59-E395BE13F9AF}" type="pres">
      <dgm:prSet presAssocID="{AC3A9485-3EEF-4DBC-8C49-D481D0C22C0B}" presName="node" presStyleLbl="node1" presStyleIdx="7" presStyleCnt="9">
        <dgm:presLayoutVars>
          <dgm:bulletEnabled val="1"/>
        </dgm:presLayoutVars>
      </dgm:prSet>
      <dgm:spPr/>
    </dgm:pt>
    <dgm:pt modelId="{FC523D9E-5144-47F1-8AC7-56423A27CBA6}" type="pres">
      <dgm:prSet presAssocID="{E476FE3C-09DE-4109-AC63-6CFED2811071}" presName="sibTrans" presStyleLbl="sibTrans2D1" presStyleIdx="7" presStyleCnt="8"/>
      <dgm:spPr/>
    </dgm:pt>
    <dgm:pt modelId="{CA695965-7AC9-4D73-9F1E-542D147514DA}" type="pres">
      <dgm:prSet presAssocID="{E476FE3C-09DE-4109-AC63-6CFED2811071}" presName="connectorText" presStyleLbl="sibTrans2D1" presStyleIdx="7" presStyleCnt="8"/>
      <dgm:spPr/>
    </dgm:pt>
    <dgm:pt modelId="{4F7CDD6C-D607-47F5-9A12-0E4444F3ACB3}" type="pres">
      <dgm:prSet presAssocID="{E1709F88-9FB9-401E-9D58-AD29F19117BA}" presName="node" presStyleLbl="node1" presStyleIdx="8" presStyleCnt="9">
        <dgm:presLayoutVars>
          <dgm:bulletEnabled val="1"/>
        </dgm:presLayoutVars>
      </dgm:prSet>
      <dgm:spPr/>
    </dgm:pt>
  </dgm:ptLst>
  <dgm:cxnLst>
    <dgm:cxn modelId="{FB80D403-5742-4087-A7B6-936783DA1F04}" type="presOf" srcId="{E476FE3C-09DE-4109-AC63-6CFED2811071}" destId="{FC523D9E-5144-47F1-8AC7-56423A27CBA6}" srcOrd="0" destOrd="0" presId="urn:microsoft.com/office/officeart/2005/8/layout/process1"/>
    <dgm:cxn modelId="{84424D15-EE9B-4F2A-9946-E8582005DDB6}" type="presOf" srcId="{74CD66D5-C0FE-4B43-B222-4BD693F7EBD4}" destId="{174E97CD-A352-4179-A907-ECE0C8231D07}" srcOrd="0" destOrd="0" presId="urn:microsoft.com/office/officeart/2005/8/layout/process1"/>
    <dgm:cxn modelId="{E6F0F119-7973-4A7F-8CE0-B1D736E8B596}" srcId="{8D544658-A00E-4A9E-976B-DF76D1171692}" destId="{74CD66D5-C0FE-4B43-B222-4BD693F7EBD4}" srcOrd="0" destOrd="0" parTransId="{7862CEFE-3A42-4AEE-A640-681BB5F4672C}" sibTransId="{88FAAE15-EB88-4FC3-BC6E-B97BF5EC231F}"/>
    <dgm:cxn modelId="{C1FF5B1D-7BF8-4773-BD86-CAE12B5CE523}" type="presOf" srcId="{88FAAE15-EB88-4FC3-BC6E-B97BF5EC231F}" destId="{86DC7F37-8457-44C7-91DA-47B94C5B0D34}" srcOrd="1" destOrd="0" presId="urn:microsoft.com/office/officeart/2005/8/layout/process1"/>
    <dgm:cxn modelId="{282E7E2F-76C8-449D-9793-107F5BFF419F}" type="presOf" srcId="{88FAAE15-EB88-4FC3-BC6E-B97BF5EC231F}" destId="{1FB8BDF4-8CE3-4BF3-86C1-7E8243957A4F}" srcOrd="0" destOrd="0" presId="urn:microsoft.com/office/officeart/2005/8/layout/process1"/>
    <dgm:cxn modelId="{C6818B37-D79C-463C-A96B-7800101936F5}" type="presOf" srcId="{8DB110E6-6C8C-46AB-BD2C-69D4D62F59AC}" destId="{2901E0D3-C2C9-4223-9F3C-34EBF2ADD572}" srcOrd="0" destOrd="0" presId="urn:microsoft.com/office/officeart/2005/8/layout/process1"/>
    <dgm:cxn modelId="{DF02F53D-2891-4C7B-B5D3-F476CAC73E1F}" type="presOf" srcId="{F3335247-C1F9-40BC-83BF-4554E48521BF}" destId="{340B5D93-0858-46BE-A68C-26E0742ACF2A}" srcOrd="1" destOrd="0" presId="urn:microsoft.com/office/officeart/2005/8/layout/process1"/>
    <dgm:cxn modelId="{6731E45C-7127-4C95-93FD-BE783DF39767}" srcId="{8D544658-A00E-4A9E-976B-DF76D1171692}" destId="{4EFC4E63-52BC-48F4-BD9B-3A2745BAA44D}" srcOrd="1" destOrd="0" parTransId="{916B2FDE-7076-411D-82CB-694ECD14DB96}" sibTransId="{FF49AA65-B208-4AC1-BF3F-E515C5E8E53F}"/>
    <dgm:cxn modelId="{4082E863-3FB4-440C-82FC-9BF86DEA0E12}" type="presOf" srcId="{E775B0E9-2B50-4A14-8202-86C8DE4F1A3D}" destId="{7DBE8AB9-233A-41D9-AD97-111BF98ACB79}" srcOrd="0" destOrd="0" presId="urn:microsoft.com/office/officeart/2005/8/layout/process1"/>
    <dgm:cxn modelId="{0106C549-4B04-4A82-9222-0270756395F4}" srcId="{8D544658-A00E-4A9E-976B-DF76D1171692}" destId="{E1709F88-9FB9-401E-9D58-AD29F19117BA}" srcOrd="8" destOrd="0" parTransId="{DDE4B13D-31A5-434D-878F-FFB1969E218B}" sibTransId="{89D16898-411E-47C9-A913-D9ED72350FEE}"/>
    <dgm:cxn modelId="{5B341E4D-AFE7-4C27-B0E7-627EAD2B34BB}" type="presOf" srcId="{E775B0E9-2B50-4A14-8202-86C8DE4F1A3D}" destId="{F45DAD02-0541-4E9E-8817-EA2BBB3ED328}" srcOrd="1" destOrd="0" presId="urn:microsoft.com/office/officeart/2005/8/layout/process1"/>
    <dgm:cxn modelId="{B8570D71-3AB0-4D10-9D20-E8D3F8511D53}" type="presOf" srcId="{FF49AA65-B208-4AC1-BF3F-E515C5E8E53F}" destId="{C6956EA8-C564-4F72-87D8-8A804C9E01C6}" srcOrd="0" destOrd="0" presId="urn:microsoft.com/office/officeart/2005/8/layout/process1"/>
    <dgm:cxn modelId="{29242471-9801-46D3-997F-346698798310}" type="presOf" srcId="{FF49AA65-B208-4AC1-BF3F-E515C5E8E53F}" destId="{E4D7D57F-1732-4879-8265-A06F5AD7535E}" srcOrd="1" destOrd="0" presId="urn:microsoft.com/office/officeart/2005/8/layout/process1"/>
    <dgm:cxn modelId="{D5308E71-BEA8-4362-B41E-41E0669A6B21}" type="presOf" srcId="{4050A61C-31A0-4C1C-9BB0-89D95A34D2F7}" destId="{406BFB37-0612-485A-B505-05C52CE877EF}" srcOrd="1" destOrd="0" presId="urn:microsoft.com/office/officeart/2005/8/layout/process1"/>
    <dgm:cxn modelId="{2ED3B352-8D5E-4827-99DB-8A0D79C5EC53}" type="presOf" srcId="{67AC9085-E92A-4572-9651-2DDC149B02FD}" destId="{28D7DD95-C62D-487A-B23D-99F14068D73E}" srcOrd="0" destOrd="0" presId="urn:microsoft.com/office/officeart/2005/8/layout/process1"/>
    <dgm:cxn modelId="{24FBAA55-B48F-40DF-9676-2380E005C0B1}" type="presOf" srcId="{E6373C47-5CDE-4F07-8E1C-856B1EA9EA00}" destId="{980524B5-A525-471D-8B4D-599D1CFD411E}" srcOrd="1" destOrd="0" presId="urn:microsoft.com/office/officeart/2005/8/layout/process1"/>
    <dgm:cxn modelId="{D2F1EA56-C378-4ED6-BB26-ECE65FB3FBC4}" type="presOf" srcId="{8D544658-A00E-4A9E-976B-DF76D1171692}" destId="{FF7849F7-BFAF-4019-824F-2B86E856710C}" srcOrd="0" destOrd="0" presId="urn:microsoft.com/office/officeart/2005/8/layout/process1"/>
    <dgm:cxn modelId="{95534D77-A104-468B-90FF-4099C7BCBE63}" type="presOf" srcId="{AC3A9485-3EEF-4DBC-8C49-D481D0C22C0B}" destId="{5461015A-B826-4395-BB59-E395BE13F9AF}" srcOrd="0" destOrd="0" presId="urn:microsoft.com/office/officeart/2005/8/layout/process1"/>
    <dgm:cxn modelId="{031F6D79-43E4-4A1E-A4B5-BAAE2A4BFE81}" type="presOf" srcId="{E6373C47-5CDE-4F07-8E1C-856B1EA9EA00}" destId="{91C25EDB-A761-4D1F-ACF4-4D756E0FF5ED}" srcOrd="0" destOrd="0" presId="urn:microsoft.com/office/officeart/2005/8/layout/process1"/>
    <dgm:cxn modelId="{442DD881-417A-4A65-8523-190618B7C815}" type="presOf" srcId="{41670352-7A72-4529-8DD2-DCB76BC135D8}" destId="{A514E3B1-9245-4A90-906D-7F5BFF8862A6}" srcOrd="0" destOrd="0" presId="urn:microsoft.com/office/officeart/2005/8/layout/process1"/>
    <dgm:cxn modelId="{4F20FE86-0133-46E6-BDEC-BA78CF36BCCE}" type="presOf" srcId="{0D6D047D-99AC-4D10-B5AB-06DA282B674B}" destId="{6F9337E4-7B50-4011-8FD6-57464EF46836}" srcOrd="0" destOrd="0" presId="urn:microsoft.com/office/officeart/2005/8/layout/process1"/>
    <dgm:cxn modelId="{8936B099-C718-481C-BED8-4A449A562D21}" type="presOf" srcId="{90476FF2-D920-4F8F-B190-ADA70CBC9BD6}" destId="{DD59D044-1AF6-4B3F-A7A0-E5B0482BA6C9}" srcOrd="0" destOrd="0" presId="urn:microsoft.com/office/officeart/2005/8/layout/process1"/>
    <dgm:cxn modelId="{F6A0E599-0042-472A-BEF7-5CE8098A8AAE}" type="presOf" srcId="{E476FE3C-09DE-4109-AC63-6CFED2811071}" destId="{CA695965-7AC9-4D73-9F1E-542D147514DA}" srcOrd="1" destOrd="0" presId="urn:microsoft.com/office/officeart/2005/8/layout/process1"/>
    <dgm:cxn modelId="{65FE29B6-B7A4-4E43-8172-5BDB49F9DDC5}" type="presOf" srcId="{4EFC4E63-52BC-48F4-BD9B-3A2745BAA44D}" destId="{0A8B3338-54AB-4D8A-8DBB-E993C3A61F24}" srcOrd="0" destOrd="0" presId="urn:microsoft.com/office/officeart/2005/8/layout/process1"/>
    <dgm:cxn modelId="{4BAFFCC3-F08E-4839-92D5-7B26C787918B}" type="presOf" srcId="{F3335247-C1F9-40BC-83BF-4554E48521BF}" destId="{72D0DE03-690F-432A-B54F-3E4B7138FB64}" srcOrd="0" destOrd="0" presId="urn:microsoft.com/office/officeart/2005/8/layout/process1"/>
    <dgm:cxn modelId="{BB04E9C7-EA26-4FB5-A019-67662B12A9EA}" srcId="{8D544658-A00E-4A9E-976B-DF76D1171692}" destId="{E574B44F-A943-4E4B-9479-23B9349D49F2}" srcOrd="3" destOrd="0" parTransId="{45ED4D10-E2FB-4AC6-82FB-DBEE513EC565}" sibTransId="{F3335247-C1F9-40BC-83BF-4554E48521BF}"/>
    <dgm:cxn modelId="{E08408CF-0D0D-425C-A93E-4120AE980956}" srcId="{8D544658-A00E-4A9E-976B-DF76D1171692}" destId="{AC3A9485-3EEF-4DBC-8C49-D481D0C22C0B}" srcOrd="7" destOrd="0" parTransId="{8AA3759F-3250-45A9-9062-D9584EDD80AD}" sibTransId="{E476FE3C-09DE-4109-AC63-6CFED2811071}"/>
    <dgm:cxn modelId="{3F026CD1-C4C3-4C8B-80C7-FCF9B63AB790}" type="presOf" srcId="{41670352-7A72-4529-8DD2-DCB76BC135D8}" destId="{55E139D9-4712-4569-85CA-6713BE7641EB}" srcOrd="1" destOrd="0" presId="urn:microsoft.com/office/officeart/2005/8/layout/process1"/>
    <dgm:cxn modelId="{79A81CD6-A1D7-42C2-A66B-F8C43A30B981}" type="presOf" srcId="{4050A61C-31A0-4C1C-9BB0-89D95A34D2F7}" destId="{E4C914E2-6CF9-4E75-BAC0-1CC1F92BBEA4}" srcOrd="0" destOrd="0" presId="urn:microsoft.com/office/officeart/2005/8/layout/process1"/>
    <dgm:cxn modelId="{FEE3F2DE-2929-4494-BC37-1BCD323992EA}" type="presOf" srcId="{E574B44F-A943-4E4B-9479-23B9349D49F2}" destId="{DC5E977D-27C0-495B-9AE0-982A1822EC4F}" srcOrd="0" destOrd="0" presId="urn:microsoft.com/office/officeart/2005/8/layout/process1"/>
    <dgm:cxn modelId="{830DA3E1-0C0C-4594-BE5F-145D98919782}" srcId="{8D544658-A00E-4A9E-976B-DF76D1171692}" destId="{90476FF2-D920-4F8F-B190-ADA70CBC9BD6}" srcOrd="2" destOrd="0" parTransId="{064C0ED9-D760-48CE-BED9-FFE1E0663C71}" sibTransId="{E6373C47-5CDE-4F07-8E1C-856B1EA9EA00}"/>
    <dgm:cxn modelId="{69E3BBE8-6F20-4D1E-93D2-AC9008923732}" srcId="{8D544658-A00E-4A9E-976B-DF76D1171692}" destId="{8DB110E6-6C8C-46AB-BD2C-69D4D62F59AC}" srcOrd="4" destOrd="0" parTransId="{7B46C5CB-3948-4F71-8807-17BB0ABAC55A}" sibTransId="{41670352-7A72-4529-8DD2-DCB76BC135D8}"/>
    <dgm:cxn modelId="{6F5012EA-C1E5-496E-87FE-A307D146C339}" srcId="{8D544658-A00E-4A9E-976B-DF76D1171692}" destId="{67AC9085-E92A-4572-9651-2DDC149B02FD}" srcOrd="6" destOrd="0" parTransId="{158AD069-EDF9-4BD1-964F-8E16CB6BF1B6}" sibTransId="{E775B0E9-2B50-4A14-8202-86C8DE4F1A3D}"/>
    <dgm:cxn modelId="{ED2DB9ED-A73D-41E0-ABB8-9B48DB0F3DB8}" type="presOf" srcId="{E1709F88-9FB9-401E-9D58-AD29F19117BA}" destId="{4F7CDD6C-D607-47F5-9A12-0E4444F3ACB3}" srcOrd="0" destOrd="0" presId="urn:microsoft.com/office/officeart/2005/8/layout/process1"/>
    <dgm:cxn modelId="{0FD8D3F4-2A84-4AEF-961A-9D8F4CCA0B14}" srcId="{8D544658-A00E-4A9E-976B-DF76D1171692}" destId="{0D6D047D-99AC-4D10-B5AB-06DA282B674B}" srcOrd="5" destOrd="0" parTransId="{D76EBC75-2D8A-4E43-9A85-6AA84F1A99CE}" sibTransId="{4050A61C-31A0-4C1C-9BB0-89D95A34D2F7}"/>
    <dgm:cxn modelId="{77371C6E-0C7B-4419-99C1-5320443E8725}" type="presParOf" srcId="{FF7849F7-BFAF-4019-824F-2B86E856710C}" destId="{174E97CD-A352-4179-A907-ECE0C8231D07}" srcOrd="0" destOrd="0" presId="urn:microsoft.com/office/officeart/2005/8/layout/process1"/>
    <dgm:cxn modelId="{002E676D-D7A0-4130-8F6A-B92B9CD3FDCE}" type="presParOf" srcId="{FF7849F7-BFAF-4019-824F-2B86E856710C}" destId="{1FB8BDF4-8CE3-4BF3-86C1-7E8243957A4F}" srcOrd="1" destOrd="0" presId="urn:microsoft.com/office/officeart/2005/8/layout/process1"/>
    <dgm:cxn modelId="{F5976645-6962-4ACC-912E-5BE023D43D4E}" type="presParOf" srcId="{1FB8BDF4-8CE3-4BF3-86C1-7E8243957A4F}" destId="{86DC7F37-8457-44C7-91DA-47B94C5B0D34}" srcOrd="0" destOrd="0" presId="urn:microsoft.com/office/officeart/2005/8/layout/process1"/>
    <dgm:cxn modelId="{647A430D-92A5-4409-B320-8555BF5CBD2D}" type="presParOf" srcId="{FF7849F7-BFAF-4019-824F-2B86E856710C}" destId="{0A8B3338-54AB-4D8A-8DBB-E993C3A61F24}" srcOrd="2" destOrd="0" presId="urn:microsoft.com/office/officeart/2005/8/layout/process1"/>
    <dgm:cxn modelId="{1D205872-92AE-4543-AE43-B1F427DD238D}" type="presParOf" srcId="{FF7849F7-BFAF-4019-824F-2B86E856710C}" destId="{C6956EA8-C564-4F72-87D8-8A804C9E01C6}" srcOrd="3" destOrd="0" presId="urn:microsoft.com/office/officeart/2005/8/layout/process1"/>
    <dgm:cxn modelId="{9B96E283-0243-4BD2-A585-8BF4FC0EB43A}" type="presParOf" srcId="{C6956EA8-C564-4F72-87D8-8A804C9E01C6}" destId="{E4D7D57F-1732-4879-8265-A06F5AD7535E}" srcOrd="0" destOrd="0" presId="urn:microsoft.com/office/officeart/2005/8/layout/process1"/>
    <dgm:cxn modelId="{5065926E-71FC-4CE4-95E4-50A622BD32BB}" type="presParOf" srcId="{FF7849F7-BFAF-4019-824F-2B86E856710C}" destId="{DD59D044-1AF6-4B3F-A7A0-E5B0482BA6C9}" srcOrd="4" destOrd="0" presId="urn:microsoft.com/office/officeart/2005/8/layout/process1"/>
    <dgm:cxn modelId="{415B9B3B-02BA-423C-AE67-4DE390B3F757}" type="presParOf" srcId="{FF7849F7-BFAF-4019-824F-2B86E856710C}" destId="{91C25EDB-A761-4D1F-ACF4-4D756E0FF5ED}" srcOrd="5" destOrd="0" presId="urn:microsoft.com/office/officeart/2005/8/layout/process1"/>
    <dgm:cxn modelId="{2E1D6376-BAB8-4433-86D0-1315DB722305}" type="presParOf" srcId="{91C25EDB-A761-4D1F-ACF4-4D756E0FF5ED}" destId="{980524B5-A525-471D-8B4D-599D1CFD411E}" srcOrd="0" destOrd="0" presId="urn:microsoft.com/office/officeart/2005/8/layout/process1"/>
    <dgm:cxn modelId="{35C88C6F-EF3F-4384-A17C-B3D00405F224}" type="presParOf" srcId="{FF7849F7-BFAF-4019-824F-2B86E856710C}" destId="{DC5E977D-27C0-495B-9AE0-982A1822EC4F}" srcOrd="6" destOrd="0" presId="urn:microsoft.com/office/officeart/2005/8/layout/process1"/>
    <dgm:cxn modelId="{6B9B274B-7E0D-4A8E-80EC-4FB3E3DF715B}" type="presParOf" srcId="{FF7849F7-BFAF-4019-824F-2B86E856710C}" destId="{72D0DE03-690F-432A-B54F-3E4B7138FB64}" srcOrd="7" destOrd="0" presId="urn:microsoft.com/office/officeart/2005/8/layout/process1"/>
    <dgm:cxn modelId="{412A8CF8-6474-4F16-8CA3-FD0F881B3EE6}" type="presParOf" srcId="{72D0DE03-690F-432A-B54F-3E4B7138FB64}" destId="{340B5D93-0858-46BE-A68C-26E0742ACF2A}" srcOrd="0" destOrd="0" presId="urn:microsoft.com/office/officeart/2005/8/layout/process1"/>
    <dgm:cxn modelId="{6751EC84-CB6A-4A7F-91D8-C9ED153AAE61}" type="presParOf" srcId="{FF7849F7-BFAF-4019-824F-2B86E856710C}" destId="{2901E0D3-C2C9-4223-9F3C-34EBF2ADD572}" srcOrd="8" destOrd="0" presId="urn:microsoft.com/office/officeart/2005/8/layout/process1"/>
    <dgm:cxn modelId="{5FA83DF1-549C-45C6-BF9D-3375BDA3C0C5}" type="presParOf" srcId="{FF7849F7-BFAF-4019-824F-2B86E856710C}" destId="{A514E3B1-9245-4A90-906D-7F5BFF8862A6}" srcOrd="9" destOrd="0" presId="urn:microsoft.com/office/officeart/2005/8/layout/process1"/>
    <dgm:cxn modelId="{9B87CF8B-5816-4396-BFBF-CC870CFCF091}" type="presParOf" srcId="{A514E3B1-9245-4A90-906D-7F5BFF8862A6}" destId="{55E139D9-4712-4569-85CA-6713BE7641EB}" srcOrd="0" destOrd="0" presId="urn:microsoft.com/office/officeart/2005/8/layout/process1"/>
    <dgm:cxn modelId="{CA7FC41F-F18A-452A-9331-4966520A2548}" type="presParOf" srcId="{FF7849F7-BFAF-4019-824F-2B86E856710C}" destId="{6F9337E4-7B50-4011-8FD6-57464EF46836}" srcOrd="10" destOrd="0" presId="urn:microsoft.com/office/officeart/2005/8/layout/process1"/>
    <dgm:cxn modelId="{8236AE64-CF5D-46E9-8671-F5DFC9591525}" type="presParOf" srcId="{FF7849F7-BFAF-4019-824F-2B86E856710C}" destId="{E4C914E2-6CF9-4E75-BAC0-1CC1F92BBEA4}" srcOrd="11" destOrd="0" presId="urn:microsoft.com/office/officeart/2005/8/layout/process1"/>
    <dgm:cxn modelId="{268BD748-4136-40AC-92FE-CAEB0D9C708C}" type="presParOf" srcId="{E4C914E2-6CF9-4E75-BAC0-1CC1F92BBEA4}" destId="{406BFB37-0612-485A-B505-05C52CE877EF}" srcOrd="0" destOrd="0" presId="urn:microsoft.com/office/officeart/2005/8/layout/process1"/>
    <dgm:cxn modelId="{F36357DF-7B3B-424C-B176-9438B5AF2701}" type="presParOf" srcId="{FF7849F7-BFAF-4019-824F-2B86E856710C}" destId="{28D7DD95-C62D-487A-B23D-99F14068D73E}" srcOrd="12" destOrd="0" presId="urn:microsoft.com/office/officeart/2005/8/layout/process1"/>
    <dgm:cxn modelId="{E09B8DC7-06EA-4A7A-8CBF-4EEE77430AB5}" type="presParOf" srcId="{FF7849F7-BFAF-4019-824F-2B86E856710C}" destId="{7DBE8AB9-233A-41D9-AD97-111BF98ACB79}" srcOrd="13" destOrd="0" presId="urn:microsoft.com/office/officeart/2005/8/layout/process1"/>
    <dgm:cxn modelId="{B693F95D-60E3-4CA8-B024-06DF79531854}" type="presParOf" srcId="{7DBE8AB9-233A-41D9-AD97-111BF98ACB79}" destId="{F45DAD02-0541-4E9E-8817-EA2BBB3ED328}" srcOrd="0" destOrd="0" presId="urn:microsoft.com/office/officeart/2005/8/layout/process1"/>
    <dgm:cxn modelId="{542DA0F4-C1FB-4172-B4AC-5DE45329C95E}" type="presParOf" srcId="{FF7849F7-BFAF-4019-824F-2B86E856710C}" destId="{5461015A-B826-4395-BB59-E395BE13F9AF}" srcOrd="14" destOrd="0" presId="urn:microsoft.com/office/officeart/2005/8/layout/process1"/>
    <dgm:cxn modelId="{0448A5CC-E5CE-431F-929B-8EFA2F07EA0B}" type="presParOf" srcId="{FF7849F7-BFAF-4019-824F-2B86E856710C}" destId="{FC523D9E-5144-47F1-8AC7-56423A27CBA6}" srcOrd="15" destOrd="0" presId="urn:microsoft.com/office/officeart/2005/8/layout/process1"/>
    <dgm:cxn modelId="{FCD12FDC-1E73-4F48-9142-930723FEB50D}" type="presParOf" srcId="{FC523D9E-5144-47F1-8AC7-56423A27CBA6}" destId="{CA695965-7AC9-4D73-9F1E-542D147514DA}" srcOrd="0" destOrd="0" presId="urn:microsoft.com/office/officeart/2005/8/layout/process1"/>
    <dgm:cxn modelId="{4ACF8BF2-FDF9-468E-919C-3EB6EE5357DD}" type="presParOf" srcId="{FF7849F7-BFAF-4019-824F-2B86E856710C}" destId="{4F7CDD6C-D607-47F5-9A12-0E4444F3ACB3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E97CD-A352-4179-A907-ECE0C8231D07}">
      <dsp:nvSpPr>
        <dsp:cNvPr id="0" name=""/>
        <dsp:cNvSpPr/>
      </dsp:nvSpPr>
      <dsp:spPr>
        <a:xfrm>
          <a:off x="3779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Input</a:t>
          </a:r>
          <a:endParaRPr lang="zh-HK" altLang="en-US" sz="1100" kern="1200" dirty="0"/>
        </a:p>
      </dsp:txBody>
      <dsp:txXfrm>
        <a:off x="19147" y="1414875"/>
        <a:ext cx="843784" cy="493976"/>
      </dsp:txXfrm>
    </dsp:sp>
    <dsp:sp modelId="{1FB8BDF4-8CE3-4BF3-86C1-7E8243957A4F}">
      <dsp:nvSpPr>
        <dsp:cNvPr id="0" name=""/>
        <dsp:cNvSpPr/>
      </dsp:nvSpPr>
      <dsp:spPr>
        <a:xfrm>
          <a:off x="965752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965752" y="1596798"/>
        <a:ext cx="129779" cy="130129"/>
      </dsp:txXfrm>
    </dsp:sp>
    <dsp:sp modelId="{0A8B3338-54AB-4D8A-8DBB-E993C3A61F24}">
      <dsp:nvSpPr>
        <dsp:cNvPr id="0" name=""/>
        <dsp:cNvSpPr/>
      </dsp:nvSpPr>
      <dsp:spPr>
        <a:xfrm>
          <a:off x="1228108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Convolution Layer</a:t>
          </a:r>
          <a:endParaRPr lang="zh-HK" altLang="en-US" sz="1100" kern="1200" dirty="0"/>
        </a:p>
      </dsp:txBody>
      <dsp:txXfrm>
        <a:off x="1243476" y="1414875"/>
        <a:ext cx="843784" cy="493976"/>
      </dsp:txXfrm>
    </dsp:sp>
    <dsp:sp modelId="{C6956EA8-C564-4F72-87D8-8A804C9E01C6}">
      <dsp:nvSpPr>
        <dsp:cNvPr id="0" name=""/>
        <dsp:cNvSpPr/>
      </dsp:nvSpPr>
      <dsp:spPr>
        <a:xfrm>
          <a:off x="2190080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2190080" y="1596798"/>
        <a:ext cx="129779" cy="130129"/>
      </dsp:txXfrm>
    </dsp:sp>
    <dsp:sp modelId="{DD59D044-1AF6-4B3F-A7A0-E5B0482BA6C9}">
      <dsp:nvSpPr>
        <dsp:cNvPr id="0" name=""/>
        <dsp:cNvSpPr/>
      </dsp:nvSpPr>
      <dsp:spPr>
        <a:xfrm>
          <a:off x="2452436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Convolution Layer</a:t>
          </a:r>
          <a:endParaRPr lang="zh-HK" altLang="en-US" sz="1100" kern="1200" dirty="0"/>
        </a:p>
      </dsp:txBody>
      <dsp:txXfrm>
        <a:off x="2467804" y="1414875"/>
        <a:ext cx="843784" cy="493976"/>
      </dsp:txXfrm>
    </dsp:sp>
    <dsp:sp modelId="{91C25EDB-A761-4D1F-ACF4-4D756E0FF5ED}">
      <dsp:nvSpPr>
        <dsp:cNvPr id="0" name=""/>
        <dsp:cNvSpPr/>
      </dsp:nvSpPr>
      <dsp:spPr>
        <a:xfrm>
          <a:off x="3414409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3414409" y="1596798"/>
        <a:ext cx="129779" cy="130129"/>
      </dsp:txXfrm>
    </dsp:sp>
    <dsp:sp modelId="{DC5E977D-27C0-495B-9AE0-982A1822EC4F}">
      <dsp:nvSpPr>
        <dsp:cNvPr id="0" name=""/>
        <dsp:cNvSpPr/>
      </dsp:nvSpPr>
      <dsp:spPr>
        <a:xfrm>
          <a:off x="3676765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Convolution Layer</a:t>
          </a:r>
          <a:endParaRPr lang="zh-HK" altLang="en-US" sz="1100" kern="1200" dirty="0"/>
        </a:p>
      </dsp:txBody>
      <dsp:txXfrm>
        <a:off x="3692133" y="1414875"/>
        <a:ext cx="843784" cy="493976"/>
      </dsp:txXfrm>
    </dsp:sp>
    <dsp:sp modelId="{72D0DE03-690F-432A-B54F-3E4B7138FB64}">
      <dsp:nvSpPr>
        <dsp:cNvPr id="0" name=""/>
        <dsp:cNvSpPr/>
      </dsp:nvSpPr>
      <dsp:spPr>
        <a:xfrm>
          <a:off x="4638737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4638737" y="1596798"/>
        <a:ext cx="129779" cy="130129"/>
      </dsp:txXfrm>
    </dsp:sp>
    <dsp:sp modelId="{2901E0D3-C2C9-4223-9F3C-34EBF2ADD572}">
      <dsp:nvSpPr>
        <dsp:cNvPr id="0" name=""/>
        <dsp:cNvSpPr/>
      </dsp:nvSpPr>
      <dsp:spPr>
        <a:xfrm>
          <a:off x="4901093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Flatten Layer</a:t>
          </a:r>
          <a:endParaRPr lang="zh-HK" altLang="en-US" sz="1100" kern="1200" dirty="0"/>
        </a:p>
      </dsp:txBody>
      <dsp:txXfrm>
        <a:off x="4916461" y="1414875"/>
        <a:ext cx="843784" cy="493976"/>
      </dsp:txXfrm>
    </dsp:sp>
    <dsp:sp modelId="{A514E3B1-9245-4A90-906D-7F5BFF8862A6}">
      <dsp:nvSpPr>
        <dsp:cNvPr id="0" name=""/>
        <dsp:cNvSpPr/>
      </dsp:nvSpPr>
      <dsp:spPr>
        <a:xfrm>
          <a:off x="5863066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5863066" y="1596798"/>
        <a:ext cx="129779" cy="130129"/>
      </dsp:txXfrm>
    </dsp:sp>
    <dsp:sp modelId="{6F9337E4-7B50-4011-8FD6-57464EF46836}">
      <dsp:nvSpPr>
        <dsp:cNvPr id="0" name=""/>
        <dsp:cNvSpPr/>
      </dsp:nvSpPr>
      <dsp:spPr>
        <a:xfrm>
          <a:off x="6125422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Dense Layer</a:t>
          </a:r>
          <a:endParaRPr lang="zh-HK" altLang="en-US" sz="1100" kern="1200" dirty="0"/>
        </a:p>
      </dsp:txBody>
      <dsp:txXfrm>
        <a:off x="6140790" y="1414875"/>
        <a:ext cx="843784" cy="493976"/>
      </dsp:txXfrm>
    </dsp:sp>
    <dsp:sp modelId="{E4C914E2-6CF9-4E75-BAC0-1CC1F92BBEA4}">
      <dsp:nvSpPr>
        <dsp:cNvPr id="0" name=""/>
        <dsp:cNvSpPr/>
      </dsp:nvSpPr>
      <dsp:spPr>
        <a:xfrm>
          <a:off x="7087394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7087394" y="1596798"/>
        <a:ext cx="129779" cy="130129"/>
      </dsp:txXfrm>
    </dsp:sp>
    <dsp:sp modelId="{28D7DD95-C62D-487A-B23D-99F14068D73E}">
      <dsp:nvSpPr>
        <dsp:cNvPr id="0" name=""/>
        <dsp:cNvSpPr/>
      </dsp:nvSpPr>
      <dsp:spPr>
        <a:xfrm>
          <a:off x="7349750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Dense Layer</a:t>
          </a:r>
          <a:endParaRPr lang="zh-HK" altLang="en-US" sz="1100" kern="1200" dirty="0"/>
        </a:p>
      </dsp:txBody>
      <dsp:txXfrm>
        <a:off x="7365118" y="1414875"/>
        <a:ext cx="843784" cy="493976"/>
      </dsp:txXfrm>
    </dsp:sp>
    <dsp:sp modelId="{7DBE8AB9-233A-41D9-AD97-111BF98ACB79}">
      <dsp:nvSpPr>
        <dsp:cNvPr id="0" name=""/>
        <dsp:cNvSpPr/>
      </dsp:nvSpPr>
      <dsp:spPr>
        <a:xfrm>
          <a:off x="8311723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8311723" y="1596798"/>
        <a:ext cx="129779" cy="130129"/>
      </dsp:txXfrm>
    </dsp:sp>
    <dsp:sp modelId="{5461015A-B826-4395-BB59-E395BE13F9AF}">
      <dsp:nvSpPr>
        <dsp:cNvPr id="0" name=""/>
        <dsp:cNvSpPr/>
      </dsp:nvSpPr>
      <dsp:spPr>
        <a:xfrm>
          <a:off x="8574079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 err="1"/>
            <a:t>Softmax</a:t>
          </a:r>
          <a:r>
            <a:rPr lang="en-US" altLang="zh-HK" sz="1100" kern="1200" dirty="0"/>
            <a:t> Activation</a:t>
          </a:r>
          <a:endParaRPr lang="zh-HK" altLang="en-US" sz="1100" kern="1200" dirty="0"/>
        </a:p>
      </dsp:txBody>
      <dsp:txXfrm>
        <a:off x="8589447" y="1414875"/>
        <a:ext cx="843784" cy="493976"/>
      </dsp:txXfrm>
    </dsp:sp>
    <dsp:sp modelId="{FC523D9E-5144-47F1-8AC7-56423A27CBA6}">
      <dsp:nvSpPr>
        <dsp:cNvPr id="0" name=""/>
        <dsp:cNvSpPr/>
      </dsp:nvSpPr>
      <dsp:spPr>
        <a:xfrm>
          <a:off x="9536051" y="1553422"/>
          <a:ext cx="185398" cy="2168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900" kern="1200"/>
        </a:p>
      </dsp:txBody>
      <dsp:txXfrm>
        <a:off x="9536051" y="1596798"/>
        <a:ext cx="129779" cy="130129"/>
      </dsp:txXfrm>
    </dsp:sp>
    <dsp:sp modelId="{4F7CDD6C-D607-47F5-9A12-0E4444F3ACB3}">
      <dsp:nvSpPr>
        <dsp:cNvPr id="0" name=""/>
        <dsp:cNvSpPr/>
      </dsp:nvSpPr>
      <dsp:spPr>
        <a:xfrm>
          <a:off x="9798408" y="1399507"/>
          <a:ext cx="874520" cy="524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100" kern="1200" dirty="0"/>
            <a:t>Output</a:t>
          </a:r>
          <a:endParaRPr lang="zh-HK" altLang="en-US" sz="1100" kern="1200" dirty="0"/>
        </a:p>
      </dsp:txBody>
      <dsp:txXfrm>
        <a:off x="9813776" y="1414875"/>
        <a:ext cx="843784" cy="493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9:08:53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4DFC3-516C-4802-8A59-0082416ECF36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89511-D59D-440B-85CE-4BF1C81AABD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7111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89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8369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229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210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04896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0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638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487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3349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43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4892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9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6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633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67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34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6CFE4A-111A-46B5-86D2-468736BF89F1}" type="datetimeFigureOut">
              <a:rPr lang="zh-HK" altLang="en-US" smtClean="0"/>
              <a:t>19/11/2021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889472B-2FB4-45E0-94AC-2016A40C036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57670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E17496D-CDEC-4B86-BB1B-7E5698139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Project </a:t>
            </a:r>
            <a:r>
              <a:rPr lang="en-US" altLang="zh-HK" dirty="0" err="1"/>
              <a:t>Defence</a:t>
            </a:r>
            <a:endParaRPr lang="zh-HK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985157E8-F0AA-4547-8DB0-88B943881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Chung Baron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606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C90679-DFB8-479E-B475-A91D90FF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Filter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AAFAA3-6508-4160-9CA8-A1C79B359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Default size: 3 (width) x 3 (height) x 3 (RGB)</a:t>
            </a:r>
          </a:p>
          <a:p>
            <a:r>
              <a:rPr lang="en-US" altLang="zh-HK" dirty="0"/>
              <a:t>To catch small patterns</a:t>
            </a:r>
            <a:endParaRPr lang="zh-HK" altLang="en-US" dirty="0"/>
          </a:p>
        </p:txBody>
      </p:sp>
      <p:pic>
        <p:nvPicPr>
          <p:cNvPr id="6" name="Picture 2" descr="Rule Of Thirds Grid PNG Transparent Background, Free Download #43581 -  FreeIconsPNG">
            <a:extLst>
              <a:ext uri="{FF2B5EF4-FFF2-40B4-BE49-F238E27FC236}">
                <a16:creationId xmlns:a16="http://schemas.microsoft.com/office/drawing/2014/main" id="{722069F9-F13F-4CDE-BBB2-6306A59BF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183" y="3429000"/>
            <a:ext cx="2356920" cy="20129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2" descr="Rule Of Thirds Grid PNG Transparent Background, Free Download #43581 -  FreeIconsPNG">
            <a:extLst>
              <a:ext uri="{FF2B5EF4-FFF2-40B4-BE49-F238E27FC236}">
                <a16:creationId xmlns:a16="http://schemas.microsoft.com/office/drawing/2014/main" id="{61A2BD2E-F62A-4C84-A522-EA67BB88A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583" y="3581400"/>
            <a:ext cx="2356920" cy="20129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2" descr="Rule Of Thirds Grid PNG Transparent Background, Free Download #43581 -  FreeIconsPNG">
            <a:extLst>
              <a:ext uri="{FF2B5EF4-FFF2-40B4-BE49-F238E27FC236}">
                <a16:creationId xmlns:a16="http://schemas.microsoft.com/office/drawing/2014/main" id="{AA586AEF-C6FE-4291-A008-889116D43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983" y="3733800"/>
            <a:ext cx="2356920" cy="2012996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B06988A-C487-4BC9-A8A2-AC6AB58ABCD5}"/>
                  </a:ext>
                </a:extLst>
              </p:cNvPr>
              <p:cNvSpPr txBox="1"/>
              <p:nvPr/>
            </p:nvSpPr>
            <p:spPr>
              <a:xfrm>
                <a:off x="10213390" y="4435498"/>
                <a:ext cx="10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HK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HK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32/64</m:t>
                      </m:r>
                    </m:oMath>
                  </m:oMathPara>
                </a14:m>
                <a:endParaRPr lang="zh-HK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B06988A-C487-4BC9-A8A2-AC6AB58AB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390" y="4435498"/>
                <a:ext cx="108555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5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1C485-3849-42C5-A383-05026238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Example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0076D2B-781D-42E9-90C2-2CFB39DB96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K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en-US" altLang="zh-HK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K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"/>
                        <m:endChr m:val="⟩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H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HK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zh-HK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=−9</m:t>
                    </m:r>
                  </m:oMath>
                </a14:m>
                <a:endParaRPr lang="en-US" altLang="zh-HK" b="0" dirty="0"/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0076D2B-781D-42E9-90C2-2CFB39DB9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圓角 7">
            <a:extLst>
              <a:ext uri="{FF2B5EF4-FFF2-40B4-BE49-F238E27FC236}">
                <a16:creationId xmlns:a16="http://schemas.microsoft.com/office/drawing/2014/main" id="{40FE8C15-6B21-4D44-B607-C150D36926F6}"/>
              </a:ext>
            </a:extLst>
          </p:cNvPr>
          <p:cNvSpPr/>
          <p:nvPr/>
        </p:nvSpPr>
        <p:spPr>
          <a:xfrm rot="1410567">
            <a:off x="3390839" y="2907079"/>
            <a:ext cx="1849146" cy="4497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F896537-6EDE-497D-ADFE-68930037667F}"/>
              </a:ext>
            </a:extLst>
          </p:cNvPr>
          <p:cNvSpPr/>
          <p:nvPr/>
        </p:nvSpPr>
        <p:spPr>
          <a:xfrm rot="2033700">
            <a:off x="1523167" y="2917052"/>
            <a:ext cx="1626951" cy="335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951ED09-7F78-4B10-BB5C-60C520922999}"/>
              </a:ext>
            </a:extLst>
          </p:cNvPr>
          <p:cNvSpPr/>
          <p:nvPr/>
        </p:nvSpPr>
        <p:spPr>
          <a:xfrm rot="1410567">
            <a:off x="3396946" y="4098446"/>
            <a:ext cx="1849146" cy="4497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1C9CED9-2B1E-4216-8BB8-D004966BA3F1}"/>
              </a:ext>
            </a:extLst>
          </p:cNvPr>
          <p:cNvSpPr/>
          <p:nvPr/>
        </p:nvSpPr>
        <p:spPr>
          <a:xfrm>
            <a:off x="1804736" y="4502666"/>
            <a:ext cx="1299411" cy="3956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114A31-FF6D-4043-AFF3-5427A1127D49}"/>
              </a:ext>
            </a:extLst>
          </p:cNvPr>
          <p:cNvSpPr txBox="1"/>
          <p:nvPr/>
        </p:nvSpPr>
        <p:spPr>
          <a:xfrm>
            <a:off x="3985033" y="503902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Filter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11A953-8754-4652-9C35-704AF2922DC0}"/>
              </a:ext>
            </a:extLst>
          </p:cNvPr>
          <p:cNvSpPr txBox="1"/>
          <p:nvPr/>
        </p:nvSpPr>
        <p:spPr>
          <a:xfrm>
            <a:off x="2079958" y="5039027"/>
            <a:ext cx="74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Image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9385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BE43496-6FC4-4109-8D90-1D7D5D16E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4" b="-1"/>
          <a:stretch/>
        </p:blipFill>
        <p:spPr>
          <a:xfrm>
            <a:off x="2008956" y="2528596"/>
            <a:ext cx="7968814" cy="343124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5B6C59-49D3-4F6F-B5ED-EFE0C99ED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956" y="2528597"/>
            <a:ext cx="7968814" cy="3457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32D027-5714-4131-AE83-C10C7B92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Convolution Layer</a:t>
            </a:r>
            <a:endParaRPr lang="zh-HK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1C5B0F0-4F0E-46DF-A3CD-15D428E2E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957" y="2528597"/>
            <a:ext cx="7968813" cy="34577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C21F390-A535-4C48-8F56-1336797BE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986" y="623981"/>
            <a:ext cx="3248025" cy="2476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2304FC-90A3-435F-8FCE-79B08813AC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9"/>
          <a:stretch/>
        </p:blipFill>
        <p:spPr>
          <a:xfrm>
            <a:off x="2008955" y="2528596"/>
            <a:ext cx="7968813" cy="34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4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2A895-A1C8-4EE9-85A0-ED85FFF7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Convolution Layer</a:t>
            </a:r>
            <a:endParaRPr lang="zh-HK" alt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89A5E726-3C84-48BB-A0B1-CABCFCC14F0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98318"/>
              </p:ext>
            </p:extLst>
          </p:nvPr>
        </p:nvGraphicFramePr>
        <p:xfrm>
          <a:off x="2430380" y="3647876"/>
          <a:ext cx="1953126" cy="1953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3287701928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54469974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6999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2919"/>
                  </a:ext>
                </a:extLst>
              </a:tr>
            </a:tbl>
          </a:graphicData>
        </a:graphic>
      </p:graphicFrame>
      <p:graphicFrame>
        <p:nvGraphicFramePr>
          <p:cNvPr id="15" name="表格 9">
            <a:extLst>
              <a:ext uri="{FF2B5EF4-FFF2-40B4-BE49-F238E27FC236}">
                <a16:creationId xmlns:a16="http://schemas.microsoft.com/office/drawing/2014/main" id="{B046B5F8-077B-4FE1-AE22-463E13C6C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691836"/>
              </p:ext>
            </p:extLst>
          </p:nvPr>
        </p:nvGraphicFramePr>
        <p:xfrm>
          <a:off x="2582780" y="3800276"/>
          <a:ext cx="1953126" cy="1953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3287701928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54469974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6999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2919"/>
                  </a:ext>
                </a:extLst>
              </a:tr>
            </a:tbl>
          </a:graphicData>
        </a:graphic>
      </p:graphicFrame>
      <p:graphicFrame>
        <p:nvGraphicFramePr>
          <p:cNvPr id="16" name="表格 9">
            <a:extLst>
              <a:ext uri="{FF2B5EF4-FFF2-40B4-BE49-F238E27FC236}">
                <a16:creationId xmlns:a16="http://schemas.microsoft.com/office/drawing/2014/main" id="{61010907-D836-4727-86B6-E6D14A617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366476"/>
              </p:ext>
            </p:extLst>
          </p:nvPr>
        </p:nvGraphicFramePr>
        <p:xfrm>
          <a:off x="2735180" y="3952676"/>
          <a:ext cx="1953126" cy="1953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3287701928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54469974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6999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14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2919"/>
                  </a:ext>
                </a:extLst>
              </a:tr>
            </a:tbl>
          </a:graphicData>
        </a:graphic>
      </p:graphicFrame>
      <p:graphicFrame>
        <p:nvGraphicFramePr>
          <p:cNvPr id="18" name="表格 9">
            <a:extLst>
              <a:ext uri="{FF2B5EF4-FFF2-40B4-BE49-F238E27FC236}">
                <a16:creationId xmlns:a16="http://schemas.microsoft.com/office/drawing/2014/main" id="{79627248-7EE1-46A8-B89A-9462690BF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217756"/>
              </p:ext>
            </p:extLst>
          </p:nvPr>
        </p:nvGraphicFramePr>
        <p:xfrm>
          <a:off x="7240336" y="36478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19" name="表格 9">
            <a:extLst>
              <a:ext uri="{FF2B5EF4-FFF2-40B4-BE49-F238E27FC236}">
                <a16:creationId xmlns:a16="http://schemas.microsoft.com/office/drawing/2014/main" id="{23D74AE6-26AF-4F7C-97A8-72AF5B1B69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414655"/>
              </p:ext>
            </p:extLst>
          </p:nvPr>
        </p:nvGraphicFramePr>
        <p:xfrm>
          <a:off x="7392736" y="38002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20" name="表格 9">
            <a:extLst>
              <a:ext uri="{FF2B5EF4-FFF2-40B4-BE49-F238E27FC236}">
                <a16:creationId xmlns:a16="http://schemas.microsoft.com/office/drawing/2014/main" id="{27ACE7DD-6435-4723-8A6A-938DCD4E8E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520962"/>
              </p:ext>
            </p:extLst>
          </p:nvPr>
        </p:nvGraphicFramePr>
        <p:xfrm>
          <a:off x="7545136" y="39526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21" name="表格 9">
            <a:extLst>
              <a:ext uri="{FF2B5EF4-FFF2-40B4-BE49-F238E27FC236}">
                <a16:creationId xmlns:a16="http://schemas.microsoft.com/office/drawing/2014/main" id="{8F611D4E-209F-43C5-96BD-C2EDCBF40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982364"/>
              </p:ext>
            </p:extLst>
          </p:nvPr>
        </p:nvGraphicFramePr>
        <p:xfrm>
          <a:off x="7697536" y="41050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22" name="表格 9">
            <a:extLst>
              <a:ext uri="{FF2B5EF4-FFF2-40B4-BE49-F238E27FC236}">
                <a16:creationId xmlns:a16="http://schemas.microsoft.com/office/drawing/2014/main" id="{E7453B7D-0138-405E-A839-F615F31C6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756592"/>
              </p:ext>
            </p:extLst>
          </p:nvPr>
        </p:nvGraphicFramePr>
        <p:xfrm>
          <a:off x="7849936" y="42574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23" name="表格 9">
            <a:extLst>
              <a:ext uri="{FF2B5EF4-FFF2-40B4-BE49-F238E27FC236}">
                <a16:creationId xmlns:a16="http://schemas.microsoft.com/office/drawing/2014/main" id="{8E772B87-7102-4C31-BC0C-0BAA225C4E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141479"/>
              </p:ext>
            </p:extLst>
          </p:nvPr>
        </p:nvGraphicFramePr>
        <p:xfrm>
          <a:off x="8002336" y="44098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24" name="表格 9">
            <a:extLst>
              <a:ext uri="{FF2B5EF4-FFF2-40B4-BE49-F238E27FC236}">
                <a16:creationId xmlns:a16="http://schemas.microsoft.com/office/drawing/2014/main" id="{9784BF3E-5352-4E88-914F-23A9E1F6EE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031092"/>
              </p:ext>
            </p:extLst>
          </p:nvPr>
        </p:nvGraphicFramePr>
        <p:xfrm>
          <a:off x="8154736" y="4562276"/>
          <a:ext cx="1302084" cy="1302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377916CB-F683-4632-A47A-2A3EAA13FB01}"/>
              </a:ext>
            </a:extLst>
          </p:cNvPr>
          <p:cNvSpPr/>
          <p:nvPr/>
        </p:nvSpPr>
        <p:spPr>
          <a:xfrm>
            <a:off x="5371432" y="4480847"/>
            <a:ext cx="1195136" cy="59198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BAABB5-24A9-49BD-9684-3C625E3BC027}"/>
                  </a:ext>
                </a:extLst>
              </p:cNvPr>
              <p:cNvSpPr txBox="1"/>
              <p:nvPr/>
            </p:nvSpPr>
            <p:spPr>
              <a:xfrm>
                <a:off x="2310064" y="2913505"/>
                <a:ext cx="24101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/>
                  <a:t>Input: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×6×3 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𝑅𝐵𝐺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FBAABB5-24A9-49BD-9684-3C625E3BC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64" y="2913505"/>
                <a:ext cx="2410147" cy="369332"/>
              </a:xfrm>
              <a:prstGeom prst="rect">
                <a:avLst/>
              </a:prstGeom>
              <a:blipFill>
                <a:blip r:embed="rId2"/>
                <a:stretch>
                  <a:fillRect l="-2278" t="-8197" b="-2623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5779674-6773-4C83-ADEF-881217FAB9AC}"/>
                  </a:ext>
                </a:extLst>
              </p:cNvPr>
              <p:cNvSpPr txBox="1"/>
              <p:nvPr/>
            </p:nvSpPr>
            <p:spPr>
              <a:xfrm>
                <a:off x="7162084" y="2913505"/>
                <a:ext cx="28523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/>
                  <a:t>Output: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×4×32 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𝐹𝑖𝑙𝑡𝑒𝑟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5779674-6773-4C83-ADEF-881217FAB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84" y="2913505"/>
                <a:ext cx="2852319" cy="369332"/>
              </a:xfrm>
              <a:prstGeom prst="rect">
                <a:avLst/>
              </a:prstGeom>
              <a:blipFill>
                <a:blip r:embed="rId3"/>
                <a:stretch>
                  <a:fillRect l="-1923" t="-8197" b="-2623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2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0F4D1-7DA9-48A7-AE1F-4113365C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Why Conv?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F2B452-4C5B-43FC-83EC-33F0D01AD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733673" cy="3318936"/>
          </a:xfrm>
        </p:spPr>
        <p:txBody>
          <a:bodyPr/>
          <a:lstStyle/>
          <a:p>
            <a:r>
              <a:rPr lang="en-US" altLang="zh-HK" dirty="0"/>
              <a:t>As the filter convolutes over the whole image, the parameter of neurons are shared</a:t>
            </a:r>
          </a:p>
          <a:p>
            <a:r>
              <a:rPr lang="en-US" altLang="zh-HK" dirty="0"/>
              <a:t>Reduce parameter </a:t>
            </a:r>
            <a:r>
              <a:rPr lang="en-US" altLang="zh-HK" dirty="0">
                <a:sym typeface="Wingdings" panose="05000000000000000000" pitchFamily="2" charset="2"/>
              </a:rPr>
              <a:t> prevents overfitting</a:t>
            </a:r>
            <a:endParaRPr lang="en-US" altLang="zh-H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8D7818-320D-42A0-88AE-2636B21609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074" y="2719045"/>
            <a:ext cx="2782554" cy="323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91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3D54F-8402-4BB2-AECD-6BCFE95D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Convolution Layer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71D5072-9750-4ADE-BC67-9008AA691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We only use a fixed size of filter </a:t>
                </a:r>
                <a14:m>
                  <m:oMath xmlns:m="http://schemas.openxmlformats.org/officeDocument/2006/math">
                    <m:r>
                      <a:rPr lang="en-US" altLang="zh-HK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×3)</m:t>
                    </m:r>
                  </m:oMath>
                </a14:m>
                <a:endParaRPr lang="en-US" altLang="zh-HK" dirty="0"/>
              </a:p>
              <a:p>
                <a:r>
                  <a:rPr lang="en-US" altLang="zh-HK" dirty="0"/>
                  <a:t>Will this limit our searching to be small patterns only?</a:t>
                </a:r>
              </a:p>
              <a:p>
                <a:pPr lvl="1"/>
                <a:r>
                  <a:rPr lang="en-US" altLang="zh-HK" dirty="0"/>
                  <a:t>Ans: Not if we stack multiple conv layers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71D5072-9750-4ADE-BC67-9008AA691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77CCCCB6-C04A-457F-A3EA-BC04CA90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23" y="662538"/>
            <a:ext cx="32480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21963-8153-420B-B191-7ACC2159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Multi-Conv Layer</a:t>
            </a:r>
            <a:endParaRPr lang="zh-HK" altLang="en-US" dirty="0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0668EAFC-89CF-4224-87FD-FB88B31B58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640859"/>
              </p:ext>
            </p:extLst>
          </p:nvPr>
        </p:nvGraphicFramePr>
        <p:xfrm>
          <a:off x="2777290" y="3317858"/>
          <a:ext cx="1953126" cy="1953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521">
                  <a:extLst>
                    <a:ext uri="{9D8B030D-6E8A-4147-A177-3AD203B41FA5}">
                      <a16:colId xmlns:a16="http://schemas.microsoft.com/office/drawing/2014/main" val="3287701928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54469974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5521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325521"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69995"/>
                  </a:ext>
                </a:extLst>
              </a:tr>
              <a:tr h="325521"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000" dirty="0"/>
                    </a:p>
                  </a:txBody>
                  <a:tcPr marL="51418" marR="51418" marT="25709" marB="2570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2919"/>
                  </a:ext>
                </a:extLst>
              </a:tr>
            </a:tbl>
          </a:graphicData>
        </a:graphic>
      </p:graphicFrame>
      <p:graphicFrame>
        <p:nvGraphicFramePr>
          <p:cNvPr id="5" name="表格 9">
            <a:extLst>
              <a:ext uri="{FF2B5EF4-FFF2-40B4-BE49-F238E27FC236}">
                <a16:creationId xmlns:a16="http://schemas.microsoft.com/office/drawing/2014/main" id="{F2382002-C13E-4DCA-810F-BE20A58FD7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666729"/>
              </p:ext>
            </p:extLst>
          </p:nvPr>
        </p:nvGraphicFramePr>
        <p:xfrm>
          <a:off x="6460959" y="3317858"/>
          <a:ext cx="1953128" cy="1953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82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HK" altLang="en-US" sz="16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3C2A8AA-125F-4821-805B-1905C4E05A67}"/>
                  </a:ext>
                </a:extLst>
              </p:cNvPr>
              <p:cNvSpPr txBox="1"/>
              <p:nvPr/>
            </p:nvSpPr>
            <p:spPr>
              <a:xfrm>
                <a:off x="2616234" y="2743200"/>
                <a:ext cx="2275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K" dirty="0"/>
                  <a:t>Original image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(6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×6)</m:t>
                    </m:r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3C2A8AA-125F-4821-805B-1905C4E05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34" y="2743200"/>
                <a:ext cx="2275238" cy="369332"/>
              </a:xfrm>
              <a:prstGeom prst="rect">
                <a:avLst/>
              </a:prstGeom>
              <a:blipFill>
                <a:blip r:embed="rId2"/>
                <a:stretch>
                  <a:fillRect l="-2145" t="-6557" b="-2623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E2380767-1D7A-478B-A978-BF3399C86094}"/>
              </a:ext>
            </a:extLst>
          </p:cNvPr>
          <p:cNvSpPr txBox="1"/>
          <p:nvPr/>
        </p:nvSpPr>
        <p:spPr>
          <a:xfrm>
            <a:off x="6460959" y="2743200"/>
            <a:ext cx="1990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After 1st Conv layer</a:t>
            </a:r>
            <a:endParaRPr lang="zh-HK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06A361-32DB-4D0E-B3E9-EBD7711FC323}"/>
              </a:ext>
            </a:extLst>
          </p:cNvPr>
          <p:cNvSpPr/>
          <p:nvPr/>
        </p:nvSpPr>
        <p:spPr>
          <a:xfrm>
            <a:off x="6460959" y="3317859"/>
            <a:ext cx="477252" cy="492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798CDF-A255-40CF-B0C1-760C0CD7C82B}"/>
              </a:ext>
            </a:extLst>
          </p:cNvPr>
          <p:cNvSpPr/>
          <p:nvPr/>
        </p:nvSpPr>
        <p:spPr>
          <a:xfrm>
            <a:off x="2777290" y="3317858"/>
            <a:ext cx="968542" cy="981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70077B-3933-46DC-B468-299624684F3A}"/>
              </a:ext>
            </a:extLst>
          </p:cNvPr>
          <p:cNvSpPr/>
          <p:nvPr/>
        </p:nvSpPr>
        <p:spPr>
          <a:xfrm>
            <a:off x="3436020" y="3951522"/>
            <a:ext cx="968542" cy="9814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6FAFFC-234E-49AA-9E87-2FA27F02CB18}"/>
              </a:ext>
            </a:extLst>
          </p:cNvPr>
          <p:cNvSpPr/>
          <p:nvPr/>
        </p:nvSpPr>
        <p:spPr>
          <a:xfrm>
            <a:off x="7437523" y="4294421"/>
            <a:ext cx="477252" cy="4921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AFF9D8-53C7-4E07-9CA5-721C063311FC}"/>
              </a:ext>
            </a:extLst>
          </p:cNvPr>
          <p:cNvSpPr/>
          <p:nvPr/>
        </p:nvSpPr>
        <p:spPr>
          <a:xfrm>
            <a:off x="2777290" y="3317858"/>
            <a:ext cx="1627272" cy="161508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6E8182-D180-45EA-9D00-5F17F0A4994E}"/>
              </a:ext>
            </a:extLst>
          </p:cNvPr>
          <p:cNvSpPr/>
          <p:nvPr/>
        </p:nvSpPr>
        <p:spPr>
          <a:xfrm>
            <a:off x="6460959" y="3317857"/>
            <a:ext cx="1453816" cy="146870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0D55A54-FE5C-4157-8167-1F491E0A5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923" y="662538"/>
            <a:ext cx="3248025" cy="2476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04F0456-42CF-493D-B123-B3E3B3FC9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23" y="814938"/>
            <a:ext cx="3248025" cy="24765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257F14F-058E-48C5-9113-589EBDA7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723" y="967338"/>
            <a:ext cx="3248025" cy="24765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7FD5418-4A19-4936-ACB7-7C5EA2CD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123" y="1119738"/>
            <a:ext cx="3248025" cy="24765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10AD00-09D5-45BF-BDB3-5DAEF1487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23" y="1272138"/>
            <a:ext cx="32480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4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E41E3-AB60-45B7-9E9A-47A14CBE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Activation Function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5E9ED5-CFF3-4D90-9E2D-5337EB99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476" y="608540"/>
            <a:ext cx="2628900" cy="238125"/>
          </a:xfrm>
          <a:prstGeom prst="rect">
            <a:avLst/>
          </a:prstGeom>
        </p:spPr>
      </p:pic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A8C1170D-AB31-49B8-AE5D-28AA9AC499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324748"/>
              </p:ext>
            </p:extLst>
          </p:nvPr>
        </p:nvGraphicFramePr>
        <p:xfrm>
          <a:off x="6991348" y="3178642"/>
          <a:ext cx="1953128" cy="1953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82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2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3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D79D3866-5000-4702-BF06-4C65A3B097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113999"/>
              </p:ext>
            </p:extLst>
          </p:nvPr>
        </p:nvGraphicFramePr>
        <p:xfrm>
          <a:off x="3061034" y="3181500"/>
          <a:ext cx="1953128" cy="1953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82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2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3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sp>
        <p:nvSpPr>
          <p:cNvPr id="8" name="箭號: 向右 7">
            <a:extLst>
              <a:ext uri="{FF2B5EF4-FFF2-40B4-BE49-F238E27FC236}">
                <a16:creationId xmlns:a16="http://schemas.microsoft.com/office/drawing/2014/main" id="{1BF5A45E-C19A-4278-AC71-C486BF811619}"/>
              </a:ext>
            </a:extLst>
          </p:cNvPr>
          <p:cNvSpPr/>
          <p:nvPr/>
        </p:nvSpPr>
        <p:spPr>
          <a:xfrm>
            <a:off x="5405187" y="3838797"/>
            <a:ext cx="1195136" cy="59198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 err="1"/>
              <a:t>ReLU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2637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E41E3-AB60-45B7-9E9A-47A14CBE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Activation Function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D4476C-A636-4603-B12B-89329738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85" y="624388"/>
            <a:ext cx="2905125" cy="2190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96F903-667C-4161-BBC5-64D39598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38" y="2902727"/>
            <a:ext cx="5755105" cy="3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DC4C098-4291-42D2-863B-6059BC618F10}"/>
              </a:ext>
            </a:extLst>
          </p:cNvPr>
          <p:cNvSpPr txBox="1"/>
          <p:nvPr/>
        </p:nvSpPr>
        <p:spPr>
          <a:xfrm>
            <a:off x="4735820" y="2718061"/>
            <a:ext cx="272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Graph of </a:t>
            </a:r>
            <a:r>
              <a:rPr lang="en-US" altLang="zh-HK" dirty="0" err="1"/>
              <a:t>Softmax</a:t>
            </a:r>
            <a:r>
              <a:rPr lang="en-US" altLang="zh-HK" dirty="0"/>
              <a:t> Function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9585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E41E3-AB60-45B7-9E9A-47A14CBE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Activation Function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D4476C-A636-4603-B12B-89329738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85" y="624388"/>
            <a:ext cx="2905125" cy="219075"/>
          </a:xfrm>
          <a:prstGeom prst="rect">
            <a:avLst/>
          </a:prstGeom>
        </p:spPr>
      </p:pic>
      <p:pic>
        <p:nvPicPr>
          <p:cNvPr id="2050" name="Picture 2" descr="Working principles of softmax function | Download Scientific Diagram">
            <a:extLst>
              <a:ext uri="{FF2B5EF4-FFF2-40B4-BE49-F238E27FC236}">
                <a16:creationId xmlns:a16="http://schemas.microsoft.com/office/drawing/2014/main" id="{D80DB9C4-D897-4915-8DC2-2BBAF103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89" y="2839453"/>
            <a:ext cx="5252622" cy="27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D06F2F-4959-40F6-8689-27B6DA91BF2B}"/>
              </a:ext>
            </a:extLst>
          </p:cNvPr>
          <p:cNvSpPr txBox="1"/>
          <p:nvPr/>
        </p:nvSpPr>
        <p:spPr>
          <a:xfrm>
            <a:off x="2441844" y="3253990"/>
            <a:ext cx="1027845" cy="2357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HK" sz="2000" dirty="0"/>
              <a:t>“Cat”</a:t>
            </a:r>
          </a:p>
          <a:p>
            <a:pPr>
              <a:lnSpc>
                <a:spcPct val="150000"/>
              </a:lnSpc>
            </a:pPr>
            <a:r>
              <a:rPr lang="en-US" altLang="zh-HK" sz="2000" dirty="0"/>
              <a:t>“Dog”</a:t>
            </a:r>
          </a:p>
          <a:p>
            <a:pPr>
              <a:lnSpc>
                <a:spcPct val="150000"/>
              </a:lnSpc>
            </a:pPr>
            <a:r>
              <a:rPr lang="en-US" altLang="zh-HK" sz="2000" dirty="0"/>
              <a:t>“Horse”</a:t>
            </a:r>
          </a:p>
          <a:p>
            <a:pPr>
              <a:lnSpc>
                <a:spcPct val="150000"/>
              </a:lnSpc>
            </a:pPr>
            <a:r>
              <a:rPr lang="en-US" altLang="zh-HK" sz="2000" dirty="0"/>
              <a:t>“Bird”</a:t>
            </a:r>
          </a:p>
          <a:p>
            <a:pPr>
              <a:lnSpc>
                <a:spcPct val="150000"/>
              </a:lnSpc>
            </a:pPr>
            <a:r>
              <a:rPr lang="en-US" altLang="zh-HK" sz="2000" dirty="0"/>
              <a:t>“Fish”</a:t>
            </a:r>
            <a:endParaRPr lang="zh-HK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96CE9A-C728-44B6-9EC4-B1745A665B6C}"/>
              </a:ext>
            </a:extLst>
          </p:cNvPr>
          <p:cNvSpPr txBox="1"/>
          <p:nvPr/>
        </p:nvSpPr>
        <p:spPr>
          <a:xfrm>
            <a:off x="4885509" y="4317616"/>
            <a:ext cx="216597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Used for classification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814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841C858-456A-4A06-A0C3-F5F0E76F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altLang="zh-HK" dirty="0"/>
              <a:t>Recall</a:t>
            </a:r>
            <a:endParaRPr lang="zh-HK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2FE4CB-2947-4673-AC80-C2950F7AF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" r="-7" b="-7"/>
          <a:stretch/>
        </p:blipFill>
        <p:spPr bwMode="auto">
          <a:xfrm>
            <a:off x="1412683" y="1410208"/>
            <a:ext cx="3876801" cy="3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6D877-EB30-4F85-9D64-68D66D78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en-US" altLang="zh-HK" dirty="0"/>
              <a:t>Number classification through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58036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D66FAC-6E8F-4990-BB5A-D3CDB299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MaxPool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9A2E13-9624-4E8B-ABC6-14B1CBB8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Reduce computation</a:t>
            </a:r>
          </a:p>
          <a:p>
            <a:r>
              <a:rPr lang="en-US" altLang="zh-HK" dirty="0"/>
              <a:t>Image down-sampling “probably” does not affect its characteristics</a:t>
            </a:r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6813E8-6618-427A-8D97-B929B4EA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277" y="599016"/>
            <a:ext cx="38481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6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A6C0ED0-0C6C-45B7-AB96-386BBF89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757" y="678801"/>
            <a:ext cx="4187356" cy="55003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9DFABB8-8015-47E0-8F86-A4849965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69" y="1859399"/>
            <a:ext cx="5575235" cy="28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2431D-2CC4-4498-BB3B-67DE51CA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MaxPool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F71AB-A6E5-4A05-9DF4-29A624B4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277" y="599016"/>
            <a:ext cx="3848100" cy="247650"/>
          </a:xfrm>
          <a:prstGeom prst="rect">
            <a:avLst/>
          </a:prstGeom>
        </p:spPr>
      </p:pic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0C884A1A-240E-4135-8902-7BC77EF325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464471"/>
              </p:ext>
            </p:extLst>
          </p:nvPr>
        </p:nvGraphicFramePr>
        <p:xfrm>
          <a:off x="3061034" y="3181500"/>
          <a:ext cx="1953128" cy="1953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82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2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3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sp>
        <p:nvSpPr>
          <p:cNvPr id="7" name="箭號: 向右 6">
            <a:extLst>
              <a:ext uri="{FF2B5EF4-FFF2-40B4-BE49-F238E27FC236}">
                <a16:creationId xmlns:a16="http://schemas.microsoft.com/office/drawing/2014/main" id="{38037B99-6E12-43D0-BEC0-D6835860CA4C}"/>
              </a:ext>
            </a:extLst>
          </p:cNvPr>
          <p:cNvSpPr/>
          <p:nvPr/>
        </p:nvSpPr>
        <p:spPr>
          <a:xfrm>
            <a:off x="5405187" y="3838797"/>
            <a:ext cx="1195136" cy="59198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 err="1"/>
              <a:t>MaxPool</a:t>
            </a:r>
            <a:endParaRPr lang="zh-HK" altLang="en-US" dirty="0"/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5B4A237B-E945-41D4-9711-0FF9664C1D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93344"/>
              </p:ext>
            </p:extLst>
          </p:nvPr>
        </p:nvGraphicFramePr>
        <p:xfrm>
          <a:off x="6991347" y="3178642"/>
          <a:ext cx="1953126" cy="1950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563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976563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972728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4000" dirty="0"/>
                        <a:t>1</a:t>
                      </a:r>
                      <a:endParaRPr lang="zh-HK" altLang="en-US" sz="4000" dirty="0"/>
                    </a:p>
                  </a:txBody>
                  <a:tcPr marL="165604" marR="165604" marT="82802" marB="828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4000" dirty="0"/>
                        <a:t>5</a:t>
                      </a:r>
                      <a:endParaRPr lang="zh-HK" altLang="en-US" sz="4000" dirty="0"/>
                    </a:p>
                  </a:txBody>
                  <a:tcPr marL="165604" marR="165604" marT="82802" marB="828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97784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4000" dirty="0"/>
                        <a:t>5</a:t>
                      </a:r>
                      <a:endParaRPr lang="zh-HK" altLang="en-US" sz="4000" dirty="0"/>
                    </a:p>
                  </a:txBody>
                  <a:tcPr marL="165604" marR="165604" marT="82802" marB="82802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4000" dirty="0"/>
                        <a:t>3</a:t>
                      </a:r>
                      <a:endParaRPr lang="zh-HK" altLang="en-US" sz="4000" dirty="0"/>
                    </a:p>
                  </a:txBody>
                  <a:tcPr marL="165604" marR="165604" marT="82802" marB="82802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F6D012E0-562D-4829-BDE0-C773473E893C}"/>
              </a:ext>
            </a:extLst>
          </p:cNvPr>
          <p:cNvSpPr/>
          <p:nvPr/>
        </p:nvSpPr>
        <p:spPr>
          <a:xfrm>
            <a:off x="7967909" y="3182929"/>
            <a:ext cx="976563" cy="971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C8A96B1-4B44-4C62-906B-5E409D25CD4B}"/>
              </a:ext>
            </a:extLst>
          </p:cNvPr>
          <p:cNvSpPr/>
          <p:nvPr/>
        </p:nvSpPr>
        <p:spPr>
          <a:xfrm>
            <a:off x="4037598" y="3178641"/>
            <a:ext cx="976563" cy="976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1578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8109B-512C-4DC4-8855-DBD4CB69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Dropout Layer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073C3E-8097-401D-8C5C-4D895A844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HK" dirty="0"/>
              <a:t>Randomly deletes neurons inside the network</a:t>
            </a:r>
          </a:p>
          <a:p>
            <a:pPr lvl="2"/>
            <a:r>
              <a:rPr lang="en-US" altLang="zh-HK" dirty="0"/>
              <a:t>By assigning the weight of neuron to 0</a:t>
            </a:r>
          </a:p>
          <a:p>
            <a:pPr lvl="1"/>
            <a:r>
              <a:rPr lang="en-US" altLang="zh-HK" dirty="0"/>
              <a:t>Prevents overfitting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49FA93-C1F2-4BB8-A6CD-F84764E5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254" y="618066"/>
            <a:ext cx="215265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B70F16CF-82FD-4B8A-B941-ACADDA95A5ED}"/>
                  </a:ext>
                </a:extLst>
              </p14:cNvPr>
              <p14:cNvContentPartPr/>
              <p14:nvPr/>
            </p14:nvContentPartPr>
            <p14:xfrm>
              <a:off x="4956442" y="1595962"/>
              <a:ext cx="360" cy="36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B70F16CF-82FD-4B8A-B941-ACADDA95A5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7802" y="158696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580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B7A23-8581-44CD-9F09-A48462EB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The whole process</a:t>
            </a:r>
            <a:endParaRPr lang="zh-HK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F9B40D19-CD16-4176-954F-53522CC83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69106"/>
              </p:ext>
            </p:extLst>
          </p:nvPr>
        </p:nvGraphicFramePr>
        <p:xfrm>
          <a:off x="757646" y="2551611"/>
          <a:ext cx="10676708" cy="3323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右大括弧 3">
            <a:extLst>
              <a:ext uri="{FF2B5EF4-FFF2-40B4-BE49-F238E27FC236}">
                <a16:creationId xmlns:a16="http://schemas.microsoft.com/office/drawing/2014/main" id="{58F778E6-9968-4F22-80DC-FB8F7AF40FE4}"/>
              </a:ext>
            </a:extLst>
          </p:cNvPr>
          <p:cNvSpPr/>
          <p:nvPr/>
        </p:nvSpPr>
        <p:spPr>
          <a:xfrm rot="5400000">
            <a:off x="3570513" y="2943500"/>
            <a:ext cx="148048" cy="3283132"/>
          </a:xfrm>
          <a:prstGeom prst="rightBrace">
            <a:avLst>
              <a:gd name="adj1" fmla="val 0"/>
              <a:gd name="adj2" fmla="val 50226"/>
            </a:avLst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E52C93-E8C5-4132-8FD1-B4F81CF5E616}"/>
              </a:ext>
            </a:extLst>
          </p:cNvPr>
          <p:cNvSpPr txBox="1"/>
          <p:nvPr/>
        </p:nvSpPr>
        <p:spPr>
          <a:xfrm>
            <a:off x="2105590" y="4659090"/>
            <a:ext cx="307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Detecting small and big patterns</a:t>
            </a:r>
            <a:endParaRPr lang="zh-HK" altLang="en-US" dirty="0">
              <a:solidFill>
                <a:srgbClr val="FF0000"/>
              </a:solidFill>
            </a:endParaRPr>
          </a:p>
        </p:txBody>
      </p:sp>
      <p:sp>
        <p:nvSpPr>
          <p:cNvPr id="8" name="右大括弧 7">
            <a:extLst>
              <a:ext uri="{FF2B5EF4-FFF2-40B4-BE49-F238E27FC236}">
                <a16:creationId xmlns:a16="http://schemas.microsoft.com/office/drawing/2014/main" id="{D90E38E4-42B8-4A8C-AFC0-4988DBCD1345}"/>
              </a:ext>
            </a:extLst>
          </p:cNvPr>
          <p:cNvSpPr/>
          <p:nvPr/>
        </p:nvSpPr>
        <p:spPr>
          <a:xfrm rot="5400000">
            <a:off x="7866016" y="2368346"/>
            <a:ext cx="148048" cy="4497978"/>
          </a:xfrm>
          <a:prstGeom prst="rightBrace">
            <a:avLst>
              <a:gd name="adj1" fmla="val 0"/>
              <a:gd name="adj2" fmla="val 50226"/>
            </a:avLst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01CB8BE-D7A4-4C05-92DA-E70ED70A6BEF}"/>
              </a:ext>
            </a:extLst>
          </p:cNvPr>
          <p:cNvSpPr txBox="1"/>
          <p:nvPr/>
        </p:nvSpPr>
        <p:spPr>
          <a:xfrm>
            <a:off x="6664209" y="4691359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“High order” “regression”</a:t>
            </a:r>
            <a:endParaRPr lang="zh-HK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10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018C1-17A1-41EE-9ECF-E17DA241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Automatic Plate Recognition System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36DC38-9138-4E7E-B2CA-45BFCE86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B45485-C6E3-4AC3-91B0-3992DCAE3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40" y="2285999"/>
            <a:ext cx="42767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9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6C666-3C9D-4A17-AC01-BD74D562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Part 1: Plate Segmentation</a:t>
            </a:r>
            <a:endParaRPr lang="zh-HK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A33583-8313-46ED-A487-2946E951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670320-D555-46A9-9C88-C7C0C17F5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4"/>
          <a:stretch/>
        </p:blipFill>
        <p:spPr bwMode="auto">
          <a:xfrm>
            <a:off x="2640616" y="2556932"/>
            <a:ext cx="6491019" cy="33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53FF5D8-F58A-4FB5-83AF-A7237C88A420}"/>
              </a:ext>
            </a:extLst>
          </p:cNvPr>
          <p:cNvSpPr/>
          <p:nvPr/>
        </p:nvSpPr>
        <p:spPr>
          <a:xfrm>
            <a:off x="3387634" y="4946469"/>
            <a:ext cx="1541418" cy="6966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101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66C666-3C9D-4A17-AC01-BD74D562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Part 2: Character Segmentation</a:t>
            </a:r>
            <a:endParaRPr lang="zh-HK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670320-D555-46A9-9C88-C7C0C17F5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73805" r="65390" b="7355"/>
          <a:stretch/>
        </p:blipFill>
        <p:spPr bwMode="auto">
          <a:xfrm>
            <a:off x="3614055" y="3309258"/>
            <a:ext cx="4795864" cy="215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BAB01DC-D9EC-48CB-A19E-F60A7855D311}"/>
              </a:ext>
            </a:extLst>
          </p:cNvPr>
          <p:cNvSpPr/>
          <p:nvPr/>
        </p:nvSpPr>
        <p:spPr>
          <a:xfrm>
            <a:off x="3614056" y="3309258"/>
            <a:ext cx="4795863" cy="2159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051F79-AF29-42CB-B751-BFDF6F78C793}"/>
              </a:ext>
            </a:extLst>
          </p:cNvPr>
          <p:cNvSpPr/>
          <p:nvPr/>
        </p:nvSpPr>
        <p:spPr>
          <a:xfrm>
            <a:off x="5892243" y="3959133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290C0D-086F-4398-9042-B97AA57BDF25}"/>
              </a:ext>
            </a:extLst>
          </p:cNvPr>
          <p:cNvSpPr/>
          <p:nvPr/>
        </p:nvSpPr>
        <p:spPr>
          <a:xfrm>
            <a:off x="6505303" y="4050573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ED6263-69DC-4901-9FCF-B7B3E71A1805}"/>
              </a:ext>
            </a:extLst>
          </p:cNvPr>
          <p:cNvSpPr/>
          <p:nvPr/>
        </p:nvSpPr>
        <p:spPr>
          <a:xfrm>
            <a:off x="7046129" y="4133850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428B47-5B45-4388-ADF1-67D4C15F9753}"/>
              </a:ext>
            </a:extLst>
          </p:cNvPr>
          <p:cNvSpPr/>
          <p:nvPr/>
        </p:nvSpPr>
        <p:spPr>
          <a:xfrm>
            <a:off x="7728024" y="4285705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47D486-A18C-456F-9012-2601DC2DB7B3}"/>
              </a:ext>
            </a:extLst>
          </p:cNvPr>
          <p:cNvSpPr/>
          <p:nvPr/>
        </p:nvSpPr>
        <p:spPr>
          <a:xfrm>
            <a:off x="3614054" y="3429000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4A3E91-1C8E-423D-B225-D3F73B0F9989}"/>
              </a:ext>
            </a:extLst>
          </p:cNvPr>
          <p:cNvSpPr/>
          <p:nvPr/>
        </p:nvSpPr>
        <p:spPr>
          <a:xfrm>
            <a:off x="4252921" y="3622765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E67884-7B85-4D7F-867D-DF9E509C2657}"/>
              </a:ext>
            </a:extLst>
          </p:cNvPr>
          <p:cNvSpPr/>
          <p:nvPr/>
        </p:nvSpPr>
        <p:spPr>
          <a:xfrm>
            <a:off x="4792464" y="3774620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49BDBF-D565-4E50-BBDF-2DA5AE3F3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0439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060CB104-7E6F-4C78-B834-333BB856E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9" t="82323" r="65720" b="8760"/>
          <a:stretch/>
        </p:blipFill>
        <p:spPr bwMode="auto">
          <a:xfrm>
            <a:off x="7728023" y="4285704"/>
            <a:ext cx="613061" cy="10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A0931A9-3A0B-4ADF-9E68-0E9250F83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7" t="80998" r="68992" b="10156"/>
          <a:stretch/>
        </p:blipFill>
        <p:spPr bwMode="auto">
          <a:xfrm>
            <a:off x="7046129" y="4133850"/>
            <a:ext cx="613060" cy="101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E1549F9-CD9C-4EB1-A3B7-2166ED06E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t="80272" r="71587" b="10883"/>
          <a:stretch/>
        </p:blipFill>
        <p:spPr bwMode="auto">
          <a:xfrm>
            <a:off x="6505303" y="4050573"/>
            <a:ext cx="613060" cy="101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DF73063-1441-4DA7-AFB3-A9A8CF600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1" t="79474" r="74528" b="11609"/>
          <a:stretch/>
        </p:blipFill>
        <p:spPr bwMode="auto">
          <a:xfrm>
            <a:off x="5892243" y="3959133"/>
            <a:ext cx="613060" cy="10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DDA0AA2D-1C7C-40A3-950E-3D1343D6E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5" t="77865" r="79804" b="13219"/>
          <a:stretch/>
        </p:blipFill>
        <p:spPr bwMode="auto">
          <a:xfrm>
            <a:off x="4792463" y="3774620"/>
            <a:ext cx="613061" cy="10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DD2DBED-D7F1-4871-A948-9AC161C88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76539" r="82516" b="14544"/>
          <a:stretch/>
        </p:blipFill>
        <p:spPr bwMode="auto">
          <a:xfrm>
            <a:off x="4265824" y="3622765"/>
            <a:ext cx="587253" cy="10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A66C666-3C9D-4A17-AC01-BD74D562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Part 3: Character Recognition</a:t>
            </a:r>
            <a:endParaRPr lang="zh-HK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670320-D555-46A9-9C88-C7C0C17F5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t="74849" r="85458" b="16234"/>
          <a:stretch/>
        </p:blipFill>
        <p:spPr bwMode="auto">
          <a:xfrm>
            <a:off x="3614055" y="3429000"/>
            <a:ext cx="613059" cy="102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051F79-AF29-42CB-B751-BFDF6F78C793}"/>
              </a:ext>
            </a:extLst>
          </p:cNvPr>
          <p:cNvSpPr/>
          <p:nvPr/>
        </p:nvSpPr>
        <p:spPr>
          <a:xfrm>
            <a:off x="5892243" y="3959133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290C0D-086F-4398-9042-B97AA57BDF25}"/>
              </a:ext>
            </a:extLst>
          </p:cNvPr>
          <p:cNvSpPr/>
          <p:nvPr/>
        </p:nvSpPr>
        <p:spPr>
          <a:xfrm>
            <a:off x="6505303" y="4050573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ED6263-69DC-4901-9FCF-B7B3E71A1805}"/>
              </a:ext>
            </a:extLst>
          </p:cNvPr>
          <p:cNvSpPr/>
          <p:nvPr/>
        </p:nvSpPr>
        <p:spPr>
          <a:xfrm>
            <a:off x="7046129" y="4133850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428B47-5B45-4388-ADF1-67D4C15F9753}"/>
              </a:ext>
            </a:extLst>
          </p:cNvPr>
          <p:cNvSpPr/>
          <p:nvPr/>
        </p:nvSpPr>
        <p:spPr>
          <a:xfrm>
            <a:off x="7728024" y="4285705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47D486-A18C-456F-9012-2601DC2DB7B3}"/>
              </a:ext>
            </a:extLst>
          </p:cNvPr>
          <p:cNvSpPr/>
          <p:nvPr/>
        </p:nvSpPr>
        <p:spPr>
          <a:xfrm>
            <a:off x="3614054" y="3429000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4A3E91-1C8E-423D-B225-D3F73B0F9989}"/>
              </a:ext>
            </a:extLst>
          </p:cNvPr>
          <p:cNvSpPr/>
          <p:nvPr/>
        </p:nvSpPr>
        <p:spPr>
          <a:xfrm>
            <a:off x="4252921" y="3622765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E67884-7B85-4D7F-867D-DF9E509C2657}"/>
              </a:ext>
            </a:extLst>
          </p:cNvPr>
          <p:cNvSpPr/>
          <p:nvPr/>
        </p:nvSpPr>
        <p:spPr>
          <a:xfrm>
            <a:off x="4792464" y="3774620"/>
            <a:ext cx="613060" cy="10221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EE31A4-156C-4D4A-B17B-1E9FE60188A6}"/>
              </a:ext>
            </a:extLst>
          </p:cNvPr>
          <p:cNvSpPr txBox="1"/>
          <p:nvPr/>
        </p:nvSpPr>
        <p:spPr>
          <a:xfrm>
            <a:off x="5098993" y="3136920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Plate = “IAMLATE”</a:t>
            </a:r>
            <a:endParaRPr lang="zh-HK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9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84D69-D7CF-40EF-8D30-BBA46C9C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My Code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254C20-5649-4EEE-9A54-B2B6C6A2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Focus on Part 3: Character Recognition</a:t>
            </a:r>
          </a:p>
          <a:p>
            <a:r>
              <a:rPr lang="en-US" altLang="zh-HK" dirty="0"/>
              <a:t>Labelled dataset: segmented plate character</a:t>
            </a:r>
            <a:r>
              <a:rPr lang="zh-HK" altLang="en-US" dirty="0"/>
              <a:t> </a:t>
            </a:r>
            <a:endParaRPr lang="en-US" altLang="zh-HK" dirty="0"/>
          </a:p>
          <a:p>
            <a:r>
              <a:rPr lang="en-US" altLang="zh-HK" dirty="0"/>
              <a:t>Train the deep learning model using 4 different optimizers</a:t>
            </a:r>
          </a:p>
          <a:p>
            <a:pPr lvl="1"/>
            <a:r>
              <a:rPr lang="en-US" altLang="zh-HK" dirty="0"/>
              <a:t>ADAM, </a:t>
            </a:r>
            <a:r>
              <a:rPr lang="en-US" altLang="zh-HK" dirty="0" err="1"/>
              <a:t>RMSProp</a:t>
            </a:r>
            <a:r>
              <a:rPr lang="en-US" altLang="zh-HK" dirty="0"/>
              <a:t>, Momentum and SGD</a:t>
            </a:r>
          </a:p>
        </p:txBody>
      </p:sp>
    </p:spTree>
    <p:extLst>
      <p:ext uri="{BB962C8B-B14F-4D97-AF65-F5344CB8AC3E}">
        <p14:creationId xmlns:p14="http://schemas.microsoft.com/office/powerpoint/2010/main" val="123098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64747-5652-49B8-9E6C-7BC457B3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This presentation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F9590D-AFEF-4349-86C1-DF3F32B8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Briefly introduce deep learning layers</a:t>
            </a:r>
          </a:p>
          <a:p>
            <a:r>
              <a:rPr lang="en-US" altLang="zh-HK" dirty="0"/>
              <a:t>Further application: Character Recognition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1E3B356-421A-43AA-8DF2-EFA89A0BA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7" t="7808"/>
          <a:stretch/>
        </p:blipFill>
        <p:spPr>
          <a:xfrm>
            <a:off x="7409128" y="3429000"/>
            <a:ext cx="4024896" cy="28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81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36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38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08A5DDC-81DD-4400-AFBB-5C29A719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5400" dirty="0">
                <a:solidFill>
                  <a:srgbClr val="262626"/>
                </a:solidFill>
              </a:rPr>
              <a:t>Accuracy on test dataset</a:t>
            </a:r>
          </a:p>
        </p:txBody>
      </p:sp>
      <p:sp>
        <p:nvSpPr>
          <p:cNvPr id="63" name="Rectangle 44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2D122A-A400-430A-A9B7-351ACCA2E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5349" y="1085735"/>
            <a:ext cx="5042262" cy="3138808"/>
          </a:xfrm>
          <a:prstGeom prst="rect">
            <a:avLst/>
          </a:prstGeom>
        </p:spPr>
      </p:pic>
      <p:cxnSp>
        <p:nvCxnSpPr>
          <p:cNvPr id="64" name="Straight Connector 46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DAACBE56-8475-4AF2-89E3-4FE4A19C9CBF}"/>
              </a:ext>
            </a:extLst>
          </p:cNvPr>
          <p:cNvSpPr/>
          <p:nvPr/>
        </p:nvSpPr>
        <p:spPr>
          <a:xfrm>
            <a:off x="3793675" y="3798824"/>
            <a:ext cx="4749434" cy="197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7142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226A40-22CC-40E5-9EC4-5163536C6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9B7D3-101C-4F55-A956-62DA4AAD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BD5441-821C-4091-8DDD-A4A56A6FC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C6E877-1BD2-4856-8FFD-250D27C15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4C008A-2A32-4626-A83A-16A984F8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75D67EF-62E2-43F5-8005-7A7A319D0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5D64D2B-70C2-493A-A1CC-3EDB53CA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50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Standard Regression vs Deep Learning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2CA3DB-2141-4DE2-9F8A-9E5561DDF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728548-3555-4C47-82F1-9D30F6AD4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038" y="1038645"/>
            <a:ext cx="5246578" cy="326599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14B64F-D291-4308-B071-A2678ED7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27AFE2-2185-4AF0-8AEC-DF05C6FE674C}"/>
              </a:ext>
            </a:extLst>
          </p:cNvPr>
          <p:cNvSpPr txBox="1"/>
          <p:nvPr/>
        </p:nvSpPr>
        <p:spPr>
          <a:xfrm>
            <a:off x="1695841" y="1489261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</a:rPr>
              <a:t>Standard Regression</a:t>
            </a:r>
            <a:endParaRPr lang="zh-HK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58CC84-2E0C-4C33-9834-C1341A0CADCE}"/>
              </a:ext>
            </a:extLst>
          </p:cNvPr>
          <p:cNvSpPr txBox="1"/>
          <p:nvPr/>
        </p:nvSpPr>
        <p:spPr>
          <a:xfrm>
            <a:off x="7189839" y="1357422"/>
            <a:ext cx="1230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</a:rPr>
              <a:t>Deep Learning</a:t>
            </a:r>
            <a:endParaRPr lang="zh-HK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EA92DAC-E21B-441C-B122-033684011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233" y="1035246"/>
            <a:ext cx="5178385" cy="3242253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24482A40-9A71-4BDC-8CE9-E7D1B9F394E5}"/>
              </a:ext>
            </a:extLst>
          </p:cNvPr>
          <p:cNvSpPr txBox="1"/>
          <p:nvPr/>
        </p:nvSpPr>
        <p:spPr>
          <a:xfrm>
            <a:off x="1803627" y="1335372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>
                <a:solidFill>
                  <a:schemeClr val="bg1"/>
                </a:solidFill>
              </a:rPr>
              <a:t>Standard Regression</a:t>
            </a:r>
            <a:endParaRPr lang="zh-HK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40CA7F7-BB76-418C-BFC8-604570BFFC2D}"/>
              </a:ext>
            </a:extLst>
          </p:cNvPr>
          <p:cNvSpPr/>
          <p:nvPr/>
        </p:nvSpPr>
        <p:spPr>
          <a:xfrm>
            <a:off x="3686803" y="3309277"/>
            <a:ext cx="353974" cy="9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31388CC-1909-494A-AEA8-823F336B22A4}"/>
              </a:ext>
            </a:extLst>
          </p:cNvPr>
          <p:cNvSpPr/>
          <p:nvPr/>
        </p:nvSpPr>
        <p:spPr>
          <a:xfrm>
            <a:off x="5434441" y="3334356"/>
            <a:ext cx="484462" cy="9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E22DE52-A8A2-4A93-BBB1-5E16BB3DDB9B}"/>
              </a:ext>
            </a:extLst>
          </p:cNvPr>
          <p:cNvSpPr/>
          <p:nvPr/>
        </p:nvSpPr>
        <p:spPr>
          <a:xfrm>
            <a:off x="9082841" y="3341152"/>
            <a:ext cx="416760" cy="9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E86F0B-4776-4B4C-9AF5-0B00A5A0AFF5}"/>
              </a:ext>
            </a:extLst>
          </p:cNvPr>
          <p:cNvSpPr/>
          <p:nvPr/>
        </p:nvSpPr>
        <p:spPr>
          <a:xfrm>
            <a:off x="10852370" y="3341152"/>
            <a:ext cx="438729" cy="9363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524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2DD31B3-6474-4837-AB69-C8429C783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End of Presentation</a:t>
            </a:r>
            <a:endParaRPr lang="zh-HK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FADE2BDA-C139-456B-BAC2-DAAEB07D1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8243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D5D02-79C3-4F4C-9D33-B5B718AD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829C83-DC57-4F20-8E65-B56133A2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971D75-5F55-489F-99E6-72F2AE674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484" y="0"/>
            <a:ext cx="7145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2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D06AE-1EDF-494D-8858-E7A60A4A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Image input</a:t>
            </a:r>
            <a:endParaRPr lang="zh-HK" altLang="en-US" dirty="0"/>
          </a:p>
        </p:txBody>
      </p:sp>
      <p:pic>
        <p:nvPicPr>
          <p:cNvPr id="16" name="內容版面配置區 15" descr="一張含有 哺乳類, 狗, 朦朧, 家貓 的圖片&#10;&#10;自動產生的描述">
            <a:extLst>
              <a:ext uri="{FF2B5EF4-FFF2-40B4-BE49-F238E27FC236}">
                <a16:creationId xmlns:a16="http://schemas.microsoft.com/office/drawing/2014/main" id="{F73AF07E-9F25-4BDE-91B2-54392C7F6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35" y="3211476"/>
            <a:ext cx="2558144" cy="1705429"/>
          </a:xfrm>
          <a:scene3d>
            <a:camera prst="isometricRightUp"/>
            <a:lightRig rig="threePt" dir="t"/>
          </a:scene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D6E7FC0-B177-4A29-ABED-3AE7B291D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87" y="3211479"/>
            <a:ext cx="2558142" cy="1705428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圖片 19" descr="一張含有 草, 綠色, 哺乳類 的圖片&#10;&#10;自動產生的描述">
            <a:extLst>
              <a:ext uri="{FF2B5EF4-FFF2-40B4-BE49-F238E27FC236}">
                <a16:creationId xmlns:a16="http://schemas.microsoft.com/office/drawing/2014/main" id="{011731EA-C881-437F-A597-166C7445F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93" y="3222690"/>
            <a:ext cx="2558142" cy="1705428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8" name="圖片 17" descr="一張含有 哺乳類, 黑暗, 家貓, 貓 的圖片&#10;&#10;自動產生的描述">
            <a:extLst>
              <a:ext uri="{FF2B5EF4-FFF2-40B4-BE49-F238E27FC236}">
                <a16:creationId xmlns:a16="http://schemas.microsoft.com/office/drawing/2014/main" id="{1ED2E212-A040-4C6B-B761-91C32B117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35" y="3243423"/>
            <a:ext cx="2558144" cy="17054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7C20D62B-D852-4B15-8D7D-6934844F137F}"/>
              </a:ext>
            </a:extLst>
          </p:cNvPr>
          <p:cNvSpPr/>
          <p:nvPr/>
        </p:nvSpPr>
        <p:spPr>
          <a:xfrm>
            <a:off x="4214881" y="3800145"/>
            <a:ext cx="1195136" cy="59198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6699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D7952-0459-48E4-93D2-762EE132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Flatten Layer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998DD5-3044-467C-843B-53AE0128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Cast image matrix into a very long vector</a:t>
            </a:r>
            <a:endParaRPr lang="zh-HK" altLang="en-US" dirty="0"/>
          </a:p>
        </p:txBody>
      </p:sp>
      <p:graphicFrame>
        <p:nvGraphicFramePr>
          <p:cNvPr id="4" name="表格 9">
            <a:extLst>
              <a:ext uri="{FF2B5EF4-FFF2-40B4-BE49-F238E27FC236}">
                <a16:creationId xmlns:a16="http://schemas.microsoft.com/office/drawing/2014/main" id="{377EFA19-33DF-44B8-B341-C9C2815DE4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9434" y="3429000"/>
          <a:ext cx="1953128" cy="1953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8282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488282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488921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2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3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</a:tbl>
          </a:graphicData>
        </a:graphic>
      </p:graphicFrame>
      <p:sp>
        <p:nvSpPr>
          <p:cNvPr id="5" name="箭號: 向右 4">
            <a:extLst>
              <a:ext uri="{FF2B5EF4-FFF2-40B4-BE49-F238E27FC236}">
                <a16:creationId xmlns:a16="http://schemas.microsoft.com/office/drawing/2014/main" id="{07CCA138-A010-4DD4-8B56-6827DDF22D45}"/>
              </a:ext>
            </a:extLst>
          </p:cNvPr>
          <p:cNvSpPr/>
          <p:nvPr/>
        </p:nvSpPr>
        <p:spPr>
          <a:xfrm>
            <a:off x="3951120" y="4109570"/>
            <a:ext cx="1195136" cy="591983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Flatten</a:t>
            </a:r>
            <a:endParaRPr lang="zh-HK" altLang="en-US" dirty="0"/>
          </a:p>
        </p:txBody>
      </p:sp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0E1FD7AB-2153-45AD-A341-9008CCB5E2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5654" y="4162379"/>
          <a:ext cx="5894976" cy="486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436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860989644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56702544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3766535815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748853676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1843714569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1847068509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1650478731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1059019938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2988127930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3859852436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490153880"/>
                    </a:ext>
                  </a:extLst>
                </a:gridCol>
                <a:gridCol w="368436">
                  <a:extLst>
                    <a:ext uri="{9D8B030D-6E8A-4147-A177-3AD203B41FA5}">
                      <a16:colId xmlns:a16="http://schemas.microsoft.com/office/drawing/2014/main" val="10279289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0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4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5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-1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1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2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2000" dirty="0"/>
                        <a:t>3</a:t>
                      </a:r>
                      <a:endParaRPr lang="zh-HK" altLang="en-US" sz="2000" dirty="0"/>
                    </a:p>
                  </a:txBody>
                  <a:tcPr marL="82802" marR="82802" marT="41401" marB="4140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995F79EA-FC18-441B-9ED9-6A6753ED9087}"/>
              </a:ext>
            </a:extLst>
          </p:cNvPr>
          <p:cNvSpPr txBox="1"/>
          <p:nvPr/>
        </p:nvSpPr>
        <p:spPr>
          <a:xfrm>
            <a:off x="11244754" y="395568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400" dirty="0"/>
              <a:t>T</a:t>
            </a:r>
            <a:endParaRPr lang="zh-HK" alt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2629FB8-4EA6-4C59-AE6A-25093673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178" y="608879"/>
            <a:ext cx="18478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6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682C89-39C0-4B76-A7E6-E3203D3B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Flatten Layer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43CF2-E82B-4A17-BAF9-8C86907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Input our image to the usual neural network (FC)</a:t>
            </a:r>
            <a:endParaRPr lang="zh-HK" altLang="en-US" dirty="0"/>
          </a:p>
        </p:txBody>
      </p:sp>
      <p:pic>
        <p:nvPicPr>
          <p:cNvPr id="4" name="內容版面配置區 7">
            <a:extLst>
              <a:ext uri="{FF2B5EF4-FFF2-40B4-BE49-F238E27FC236}">
                <a16:creationId xmlns:a16="http://schemas.microsoft.com/office/drawing/2014/main" id="{78EF92C5-DADA-47DB-AD68-723B71555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01" y="3429000"/>
            <a:ext cx="3636598" cy="2758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628EF6C-50E7-4917-AE03-4D49F804B6A1}"/>
              </a:ext>
            </a:extLst>
          </p:cNvPr>
          <p:cNvSpPr/>
          <p:nvPr/>
        </p:nvSpPr>
        <p:spPr>
          <a:xfrm>
            <a:off x="4213531" y="3369057"/>
            <a:ext cx="521369" cy="28180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CBB745C-BDD5-4410-8AAC-62C62BBAA71E}"/>
              </a:ext>
            </a:extLst>
          </p:cNvPr>
          <p:cNvSpPr txBox="1"/>
          <p:nvPr/>
        </p:nvSpPr>
        <p:spPr>
          <a:xfrm>
            <a:off x="3234962" y="3030503"/>
            <a:ext cx="2478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Put the flattened image here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17E3B34-E71E-4DCE-89E9-55416666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178" y="608879"/>
            <a:ext cx="18478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A21CBE-F72E-455E-A0D3-081CA4E1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Dense Layer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D5B610-8355-42CA-8C69-CF1A3CA49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Fully-connected, works like regression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HK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HK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CD5B610-8355-42CA-8C69-CF1A3CA49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917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BC0505B8-58B4-4C34-A969-E3407F66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303" y="631157"/>
            <a:ext cx="1943100" cy="285750"/>
          </a:xfrm>
          <a:prstGeom prst="rect">
            <a:avLst/>
          </a:prstGeom>
        </p:spPr>
      </p:pic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66727CDA-69D5-41E2-96D7-E571A3B1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01" y="3429000"/>
            <a:ext cx="3636598" cy="27581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3C489-EB08-46BC-A6E0-B8571660CD73}"/>
              </a:ext>
            </a:extLst>
          </p:cNvPr>
          <p:cNvSpPr/>
          <p:nvPr/>
        </p:nvSpPr>
        <p:spPr>
          <a:xfrm>
            <a:off x="5494421" y="3882189"/>
            <a:ext cx="411553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F2EE404F-7128-4069-9D19-B5F16BD5EBF9}"/>
              </a:ext>
            </a:extLst>
          </p:cNvPr>
          <p:cNvSpPr/>
          <p:nvPr/>
        </p:nvSpPr>
        <p:spPr>
          <a:xfrm rot="10800000">
            <a:off x="6039853" y="3882189"/>
            <a:ext cx="160421" cy="18288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A1F416-8D13-41A4-BAEF-D914BB1F23E9}"/>
              </a:ext>
            </a:extLst>
          </p:cNvPr>
          <p:cNvSpPr txBox="1"/>
          <p:nvPr/>
        </p:nvSpPr>
        <p:spPr>
          <a:xfrm>
            <a:off x="6272140" y="459588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128 neuron units</a:t>
            </a:r>
            <a:endParaRPr lang="zh-HK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8B5AC26-E098-41C2-A2B1-2D4B2D621033}"/>
              </a:ext>
            </a:extLst>
          </p:cNvPr>
          <p:cNvSpPr txBox="1"/>
          <p:nvPr/>
        </p:nvSpPr>
        <p:spPr>
          <a:xfrm>
            <a:off x="5085990" y="3386269"/>
            <a:ext cx="122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Dense layer</a:t>
            </a:r>
            <a:endParaRPr lang="zh-HK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9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D2751C0-D1B9-49F6-98A9-DD6C55CB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4100" dirty="0"/>
              <a:t>	Problem of Dense Layer</a:t>
            </a:r>
            <a:endParaRPr lang="zh-HK" altLang="en-US" sz="41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6329A7-0B5D-4915-A3E7-95310A83D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1581" b="-2"/>
          <a:stretch/>
        </p:blipFill>
        <p:spPr bwMode="auto">
          <a:xfrm>
            <a:off x="1412683" y="1410208"/>
            <a:ext cx="5278777" cy="3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165A59-2732-414D-BD37-CD845461B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altLang="zh-HK" dirty="0"/>
              <a:t>To detect small patterns, we have to subdivide the photo and search for pattern</a:t>
            </a:r>
          </a:p>
          <a:p>
            <a:r>
              <a:rPr lang="en-US" altLang="zh-HK" dirty="0"/>
              <a:t>Sharing of parameters (weight) when searching</a:t>
            </a:r>
          </a:p>
          <a:p>
            <a:endParaRPr lang="zh-HK" altLang="en-US" dirty="0"/>
          </a:p>
        </p:txBody>
      </p:sp>
      <p:graphicFrame>
        <p:nvGraphicFramePr>
          <p:cNvPr id="17" name="表格 9">
            <a:extLst>
              <a:ext uri="{FF2B5EF4-FFF2-40B4-BE49-F238E27FC236}">
                <a16:creationId xmlns:a16="http://schemas.microsoft.com/office/drawing/2014/main" id="{64CF929A-D602-4E69-8408-533842219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220878"/>
              </p:ext>
            </p:extLst>
          </p:nvPr>
        </p:nvGraphicFramePr>
        <p:xfrm>
          <a:off x="1412555" y="1424075"/>
          <a:ext cx="5278784" cy="3844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924">
                  <a:extLst>
                    <a:ext uri="{9D8B030D-6E8A-4147-A177-3AD203B41FA5}">
                      <a16:colId xmlns:a16="http://schemas.microsoft.com/office/drawing/2014/main" val="3287701928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3544699740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1172658250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4045749839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1700738863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3377025334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2066052899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1178682611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3827477403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2721823173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3908304054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3158566512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4157876655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246367429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3724956044"/>
                    </a:ext>
                  </a:extLst>
                </a:gridCol>
                <a:gridCol w="329924">
                  <a:extLst>
                    <a:ext uri="{9D8B030D-6E8A-4147-A177-3AD203B41FA5}">
                      <a16:colId xmlns:a16="http://schemas.microsoft.com/office/drawing/2014/main" val="564494114"/>
                    </a:ext>
                  </a:extLst>
                </a:gridCol>
              </a:tblGrid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842545"/>
                  </a:ext>
                </a:extLst>
              </a:tr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166140"/>
                  </a:ext>
                </a:extLst>
              </a:tr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798388"/>
                  </a:ext>
                </a:extLst>
              </a:tr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784982"/>
                  </a:ext>
                </a:extLst>
              </a:tr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69995"/>
                  </a:ext>
                </a:extLst>
              </a:tr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702919"/>
                  </a:ext>
                </a:extLst>
              </a:tr>
              <a:tr h="549273"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HK" altLang="en-US" sz="2800" dirty="0"/>
                    </a:p>
                  </a:txBody>
                  <a:tcPr marL="101287" marR="101287" marT="50644" marB="5064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743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859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48AC1089A5C4F94D65A01D2E8AD56" ma:contentTypeVersion="7" ma:contentTypeDescription="Create a new document." ma:contentTypeScope="" ma:versionID="28c3ee32089b04dc54f33873109c512c">
  <xsd:schema xmlns:xsd="http://www.w3.org/2001/XMLSchema" xmlns:xs="http://www.w3.org/2001/XMLSchema" xmlns:p="http://schemas.microsoft.com/office/2006/metadata/properties" xmlns:ns3="30b4143c-c604-4e7e-b44a-334c6c1226d8" xmlns:ns4="8e0ae78b-78bd-473a-b431-e302604883a3" targetNamespace="http://schemas.microsoft.com/office/2006/metadata/properties" ma:root="true" ma:fieldsID="b40e17d6d175978b3307995ce9bd9a6b" ns3:_="" ns4:_="">
    <xsd:import namespace="30b4143c-c604-4e7e-b44a-334c6c1226d8"/>
    <xsd:import namespace="8e0ae78b-78bd-473a-b431-e302604883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4143c-c604-4e7e-b44a-334c6c122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ae78b-78bd-473a-b431-e302604883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9E2C37-10FB-4520-98BA-EA0B36152C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b4143c-c604-4e7e-b44a-334c6c1226d8"/>
    <ds:schemaRef ds:uri="8e0ae78b-78bd-473a-b431-e302604883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F8EC86-3094-471D-80A5-E22E5FFF10A2}">
  <ds:schemaRefs>
    <ds:schemaRef ds:uri="30b4143c-c604-4e7e-b44a-334c6c1226d8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8e0ae78b-78bd-473a-b431-e302604883a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0E3ECBF-A046-43C8-86F8-F8A9429900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821</TotalTime>
  <Words>492</Words>
  <Application>Microsoft Office PowerPoint</Application>
  <PresentationFormat>寬螢幕</PresentationFormat>
  <Paragraphs>177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Garamond</vt:lpstr>
      <vt:lpstr>有機</vt:lpstr>
      <vt:lpstr>Project Defence</vt:lpstr>
      <vt:lpstr>Recall</vt:lpstr>
      <vt:lpstr>This presentation</vt:lpstr>
      <vt:lpstr>PowerPoint 簡報</vt:lpstr>
      <vt:lpstr>Image input</vt:lpstr>
      <vt:lpstr>Flatten Layer</vt:lpstr>
      <vt:lpstr>Flatten Layer</vt:lpstr>
      <vt:lpstr>Dense Layer</vt:lpstr>
      <vt:lpstr> Problem of Dense Layer</vt:lpstr>
      <vt:lpstr>Filter</vt:lpstr>
      <vt:lpstr>Example</vt:lpstr>
      <vt:lpstr>Convolution Layer</vt:lpstr>
      <vt:lpstr>Convolution Layer</vt:lpstr>
      <vt:lpstr>Why Conv?</vt:lpstr>
      <vt:lpstr>Convolution Layer</vt:lpstr>
      <vt:lpstr>Multi-Conv Layer</vt:lpstr>
      <vt:lpstr>Activation Function</vt:lpstr>
      <vt:lpstr>Activation Function</vt:lpstr>
      <vt:lpstr>Activation Function</vt:lpstr>
      <vt:lpstr>MaxPool</vt:lpstr>
      <vt:lpstr>PowerPoint 簡報</vt:lpstr>
      <vt:lpstr>MaxPool</vt:lpstr>
      <vt:lpstr>Dropout Layer</vt:lpstr>
      <vt:lpstr>The whole process</vt:lpstr>
      <vt:lpstr>Automatic Plate Recognition System</vt:lpstr>
      <vt:lpstr>Part 1: Plate Segmentation</vt:lpstr>
      <vt:lpstr>Part 2: Character Segmentation</vt:lpstr>
      <vt:lpstr>Part 3: Character Recognition</vt:lpstr>
      <vt:lpstr>My Code</vt:lpstr>
      <vt:lpstr>Accuracy on test dataset</vt:lpstr>
      <vt:lpstr>Standard Regression vs Deep Learning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Defence</dc:title>
  <dc:creator>CHUNG, Baron</dc:creator>
  <cp:lastModifiedBy>CHUNG, Baron</cp:lastModifiedBy>
  <cp:revision>2</cp:revision>
  <dcterms:created xsi:type="dcterms:W3CDTF">2021-11-15T13:46:29Z</dcterms:created>
  <dcterms:modified xsi:type="dcterms:W3CDTF">2021-11-19T14:05:33Z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0x01010034148AC1089A5C4F94D65A01D2E8AD56</vt:lpwstr>
  </property>
</Properties>
</file>